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1.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671" r:id="rId3"/>
    <p:sldMasterId id="2147483779" r:id="rId4"/>
    <p:sldMasterId id="2147483662" r:id="rId5"/>
    <p:sldMasterId id="2147483741" r:id="rId6"/>
    <p:sldMasterId id="2147483744" r:id="rId7"/>
    <p:sldMasterId id="2147483769" r:id="rId8"/>
    <p:sldMasterId id="2147483738" r:id="rId9"/>
    <p:sldMasterId id="2147483747" r:id="rId10"/>
    <p:sldMasterId id="2147483750" r:id="rId11"/>
    <p:sldMasterId id="2147483664" r:id="rId12"/>
    <p:sldMasterId id="2147483753" r:id="rId13"/>
    <p:sldMasterId id="2147483756" r:id="rId14"/>
    <p:sldMasterId id="2147483706" r:id="rId15"/>
  </p:sldMasterIdLst>
  <p:notesMasterIdLst>
    <p:notesMasterId r:id="rId34"/>
  </p:notesMasterIdLst>
  <p:sldIdLst>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53565A"/>
    <a:srgbClr val="59585C"/>
    <a:srgbClr val="005EB8"/>
    <a:srgbClr val="A0DAF2"/>
    <a:srgbClr val="77777A"/>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09" autoAdjust="0"/>
    <p:restoredTop sz="96346"/>
  </p:normalViewPr>
  <p:slideViewPr>
    <p:cSldViewPr snapToGrid="0">
      <p:cViewPr varScale="1">
        <p:scale>
          <a:sx n="106" d="100"/>
          <a:sy n="106" d="100"/>
        </p:scale>
        <p:origin x="10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8E318-BCD2-4CDD-8849-4E2BAC8390BD}"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1AC98-E081-40BA-B605-F7D71F2322DB}" type="slidenum">
              <a:rPr lang="en-US" smtClean="0"/>
              <a:t>‹#›</a:t>
            </a:fld>
            <a:endParaRPr lang="en-US"/>
          </a:p>
        </p:txBody>
      </p:sp>
    </p:spTree>
    <p:extLst>
      <p:ext uri="{BB962C8B-B14F-4D97-AF65-F5344CB8AC3E}">
        <p14:creationId xmlns:p14="http://schemas.microsoft.com/office/powerpoint/2010/main" val="68234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1AC98-E081-40BA-B605-F7D71F2322DB}" type="slidenum">
              <a:rPr lang="en-US" smtClean="0"/>
              <a:t>18</a:t>
            </a:fld>
            <a:endParaRPr lang="en-US"/>
          </a:p>
        </p:txBody>
      </p:sp>
    </p:spTree>
    <p:extLst>
      <p:ext uri="{BB962C8B-B14F-4D97-AF65-F5344CB8AC3E}">
        <p14:creationId xmlns:p14="http://schemas.microsoft.com/office/powerpoint/2010/main" val="3409523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9995" y="1122363"/>
            <a:ext cx="10610850" cy="2387600"/>
          </a:xfrm>
        </p:spPr>
        <p:txBody>
          <a:bodyPr anchor="ctr"/>
          <a:lstStyle>
            <a:lvl1pPr algn="ctr">
              <a:defRPr sz="6000" b="1" i="0" baseline="0">
                <a:solidFill>
                  <a:schemeClr val="tx1"/>
                </a:solidFill>
                <a:latin typeface="VAG Rounded Next" panose="020F0502020203020204" pitchFamily="34" charset="0"/>
              </a:defRPr>
            </a:lvl1pPr>
          </a:lstStyle>
          <a:p>
            <a:r>
              <a:rPr lang="en-US" dirty="0"/>
              <a:t>Brand Template CM Blue</a:t>
            </a:r>
          </a:p>
        </p:txBody>
      </p:sp>
      <p:sp>
        <p:nvSpPr>
          <p:cNvPr id="3" name="Subtitle 2"/>
          <p:cNvSpPr>
            <a:spLocks noGrp="1"/>
          </p:cNvSpPr>
          <p:nvPr>
            <p:ph type="subTitle" idx="1"/>
          </p:nvPr>
        </p:nvSpPr>
        <p:spPr>
          <a:xfrm>
            <a:off x="599995" y="3602038"/>
            <a:ext cx="10610850" cy="1655762"/>
          </a:xfrm>
        </p:spPr>
        <p:txBody>
          <a:bodyPr/>
          <a:lstStyle>
            <a:lvl1pPr marL="0" indent="0" algn="ctr">
              <a:buNone/>
              <a:defRPr sz="2400" b="0" i="0">
                <a:solidFill>
                  <a:schemeClr val="tx1"/>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Slide Number Placeholder 5">
            <a:extLst>
              <a:ext uri="{FF2B5EF4-FFF2-40B4-BE49-F238E27FC236}">
                <a16:creationId xmlns:a16="http://schemas.microsoft.com/office/drawing/2014/main" id="{530D6A51-2275-7244-80D0-A3B484ED93B5}"/>
              </a:ext>
            </a:extLst>
          </p:cNvPr>
          <p:cNvSpPr>
            <a:spLocks noGrp="1"/>
          </p:cNvSpPr>
          <p:nvPr>
            <p:ph type="sldNum" sz="quarter" idx="4"/>
          </p:nvPr>
        </p:nvSpPr>
        <p:spPr>
          <a:xfrm>
            <a:off x="10746441" y="5822730"/>
            <a:ext cx="493059" cy="371836"/>
          </a:xfrm>
          <a:prstGeom prst="rect">
            <a:avLst/>
          </a:prstGeom>
        </p:spPr>
        <p:txBody>
          <a:bodyPr vert="horz" lIns="91440" tIns="45720" rIns="91440" bIns="45720" rtlCol="0" anchor="ctr"/>
          <a:lstStyle>
            <a:lvl1pPr algn="ctr">
              <a:defRPr sz="1100">
                <a:solidFill>
                  <a:schemeClr val="tx1"/>
                </a:solidFill>
              </a:defRPr>
            </a:lvl1pPr>
          </a:lstStyle>
          <a:p>
            <a:fld id="{5D5ACDC5-7D88-4043-A5E3-34CEDBAF337A}" type="slidenum">
              <a:rPr lang="en-US" smtClean="0"/>
              <a:pPr/>
              <a:t>‹#›</a:t>
            </a:fld>
            <a:endParaRPr lang="en-US" dirty="0"/>
          </a:p>
        </p:txBody>
      </p:sp>
      <p:grpSp>
        <p:nvGrpSpPr>
          <p:cNvPr id="9" name="Group 8">
            <a:extLst>
              <a:ext uri="{FF2B5EF4-FFF2-40B4-BE49-F238E27FC236}">
                <a16:creationId xmlns:a16="http://schemas.microsoft.com/office/drawing/2014/main" id="{76FC3009-D741-4C00-3759-639AE4889B08}"/>
              </a:ext>
            </a:extLst>
          </p:cNvPr>
          <p:cNvGrpSpPr/>
          <p:nvPr userDrawn="1"/>
        </p:nvGrpSpPr>
        <p:grpSpPr>
          <a:xfrm>
            <a:off x="4549107" y="6143794"/>
            <a:ext cx="3908415" cy="600403"/>
            <a:chOff x="4549107" y="5226890"/>
            <a:chExt cx="3908415" cy="600403"/>
          </a:xfrm>
        </p:grpSpPr>
        <p:pic>
          <p:nvPicPr>
            <p:cNvPr id="17" name="Picture 16">
              <a:extLst>
                <a:ext uri="{FF2B5EF4-FFF2-40B4-BE49-F238E27FC236}">
                  <a16:creationId xmlns:a16="http://schemas.microsoft.com/office/drawing/2014/main" id="{34CB72BC-C949-9440-B876-0C99217328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2997" y="5249972"/>
              <a:ext cx="662423" cy="554238"/>
            </a:xfrm>
            <a:prstGeom prst="rect">
              <a:avLst/>
            </a:prstGeom>
          </p:spPr>
        </p:pic>
        <p:pic>
          <p:nvPicPr>
            <p:cNvPr id="19" name="Picture 18">
              <a:extLst>
                <a:ext uri="{FF2B5EF4-FFF2-40B4-BE49-F238E27FC236}">
                  <a16:creationId xmlns:a16="http://schemas.microsoft.com/office/drawing/2014/main" id="{2ABE3538-7D6E-DD46-AB9C-7025B5B551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49107" y="5226890"/>
              <a:ext cx="488133" cy="600403"/>
            </a:xfrm>
            <a:prstGeom prst="rect">
              <a:avLst/>
            </a:prstGeom>
          </p:spPr>
        </p:pic>
        <p:pic>
          <p:nvPicPr>
            <p:cNvPr id="6" name="Picture 5">
              <a:extLst>
                <a:ext uri="{FF2B5EF4-FFF2-40B4-BE49-F238E27FC236}">
                  <a16:creationId xmlns:a16="http://schemas.microsoft.com/office/drawing/2014/main" id="{11D039CF-7CB3-5246-8423-6DD9422EA1EE}"/>
                </a:ext>
              </a:extLst>
            </p:cNvPr>
            <p:cNvPicPr>
              <a:picLocks noChangeAspect="1"/>
            </p:cNvPicPr>
            <p:nvPr userDrawn="1"/>
          </p:nvPicPr>
          <p:blipFill>
            <a:blip r:embed="rId4"/>
            <a:stretch>
              <a:fillRect/>
            </a:stretch>
          </p:blipFill>
          <p:spPr>
            <a:xfrm>
              <a:off x="6172574" y="5287379"/>
              <a:ext cx="770749" cy="479424"/>
            </a:xfrm>
            <a:prstGeom prst="rect">
              <a:avLst/>
            </a:prstGeom>
          </p:spPr>
        </p:pic>
        <p:pic>
          <p:nvPicPr>
            <p:cNvPr id="7" name="Picture 6">
              <a:extLst>
                <a:ext uri="{FF2B5EF4-FFF2-40B4-BE49-F238E27FC236}">
                  <a16:creationId xmlns:a16="http://schemas.microsoft.com/office/drawing/2014/main" id="{D9D1E3E6-010D-0911-71F6-572B132F854C}"/>
                </a:ext>
              </a:extLst>
            </p:cNvPr>
            <p:cNvPicPr>
              <a:picLocks noChangeAspect="1"/>
            </p:cNvPicPr>
            <p:nvPr userDrawn="1"/>
          </p:nvPicPr>
          <p:blipFill>
            <a:blip r:embed="rId5"/>
            <a:stretch>
              <a:fillRect/>
            </a:stretch>
          </p:blipFill>
          <p:spPr>
            <a:xfrm>
              <a:off x="7212012" y="5363822"/>
              <a:ext cx="1245510" cy="326539"/>
            </a:xfrm>
            <a:prstGeom prst="rect">
              <a:avLst/>
            </a:prstGeom>
          </p:spPr>
        </p:pic>
      </p:grpSp>
    </p:spTree>
    <p:extLst>
      <p:ext uri="{BB962C8B-B14F-4D97-AF65-F5344CB8AC3E}">
        <p14:creationId xmlns:p14="http://schemas.microsoft.com/office/powerpoint/2010/main" val="242482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5CB9"/>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i="0" kern="1200" spc="70" baseline="0" dirty="0">
                <a:solidFill>
                  <a:srgbClr val="005CB9"/>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82471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rgbClr val="005CB9"/>
                </a:solidFill>
              </a:defRPr>
            </a:lvl1p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4512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84118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solidFill>
                  <a:srgbClr val="53565A"/>
                </a:solidFill>
              </a:defRPr>
            </a:lvl1pPr>
          </a:lstStyle>
          <a:p>
            <a:r>
              <a:rPr lang="en-US" dirty="0"/>
              <a:t>Brand Template Grey</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53565A"/>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4" name="Group 3">
            <a:extLst>
              <a:ext uri="{FF2B5EF4-FFF2-40B4-BE49-F238E27FC236}">
                <a16:creationId xmlns:a16="http://schemas.microsoft.com/office/drawing/2014/main" id="{3D16E185-600D-746B-D021-138B7589A654}"/>
              </a:ext>
            </a:extLst>
          </p:cNvPr>
          <p:cNvGrpSpPr/>
          <p:nvPr userDrawn="1"/>
        </p:nvGrpSpPr>
        <p:grpSpPr>
          <a:xfrm>
            <a:off x="4061495" y="6120449"/>
            <a:ext cx="4069009" cy="690399"/>
            <a:chOff x="286054" y="6120449"/>
            <a:chExt cx="4069009" cy="690399"/>
          </a:xfrm>
        </p:grpSpPr>
        <p:pic>
          <p:nvPicPr>
            <p:cNvPr id="9" name="Picture 8">
              <a:extLst>
                <a:ext uri="{FF2B5EF4-FFF2-40B4-BE49-F238E27FC236}">
                  <a16:creationId xmlns:a16="http://schemas.microsoft.com/office/drawing/2014/main" id="{C6CDD5D3-43DB-3544-ADD2-C70EF58D33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44966" y="6120449"/>
              <a:ext cx="986617" cy="690399"/>
            </a:xfrm>
            <a:prstGeom prst="rect">
              <a:avLst/>
            </a:prstGeom>
          </p:spPr>
        </p:pic>
        <p:pic>
          <p:nvPicPr>
            <p:cNvPr id="10" name="Picture 9">
              <a:extLst>
                <a:ext uri="{FF2B5EF4-FFF2-40B4-BE49-F238E27FC236}">
                  <a16:creationId xmlns:a16="http://schemas.microsoft.com/office/drawing/2014/main" id="{2A87801E-BE56-A140-96CA-2566A9B655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169" y="6146062"/>
              <a:ext cx="738021" cy="617490"/>
            </a:xfrm>
            <a:prstGeom prst="rect">
              <a:avLst/>
            </a:prstGeom>
          </p:spPr>
        </p:pic>
        <p:pic>
          <p:nvPicPr>
            <p:cNvPr id="11" name="Picture 10" descr="A picture containing plate&#10;&#10;Description automatically generated">
              <a:extLst>
                <a:ext uri="{FF2B5EF4-FFF2-40B4-BE49-F238E27FC236}">
                  <a16:creationId xmlns:a16="http://schemas.microsoft.com/office/drawing/2014/main" id="{38C38519-BEEB-1042-A6D3-831A362210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2372" y="6317991"/>
              <a:ext cx="1392691" cy="365125"/>
            </a:xfrm>
            <a:prstGeom prst="rect">
              <a:avLst/>
            </a:prstGeom>
          </p:spPr>
        </p:pic>
        <p:pic>
          <p:nvPicPr>
            <p:cNvPr id="12" name="Picture 11">
              <a:extLst>
                <a:ext uri="{FF2B5EF4-FFF2-40B4-BE49-F238E27FC236}">
                  <a16:creationId xmlns:a16="http://schemas.microsoft.com/office/drawing/2014/main" id="{79281A73-8300-B041-BBEA-DC95FCC0C6C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86054" y="6146062"/>
              <a:ext cx="502024" cy="617489"/>
            </a:xfrm>
            <a:prstGeom prst="rect">
              <a:avLst/>
            </a:prstGeom>
          </p:spPr>
        </p:pic>
      </p:grpSp>
      <p:sp>
        <p:nvSpPr>
          <p:cNvPr id="13" name="Slide Number Placeholder 5">
            <a:extLst>
              <a:ext uri="{FF2B5EF4-FFF2-40B4-BE49-F238E27FC236}">
                <a16:creationId xmlns:a16="http://schemas.microsoft.com/office/drawing/2014/main" id="{EB6FB7FB-7E02-A24D-8D0C-B26E4D7B9684}"/>
              </a:ext>
            </a:extLst>
          </p:cNvPr>
          <p:cNvSpPr>
            <a:spLocks noGrp="1"/>
          </p:cNvSpPr>
          <p:nvPr>
            <p:ph type="sldNum" sz="quarter" idx="4"/>
          </p:nvPr>
        </p:nvSpPr>
        <p:spPr>
          <a:xfrm>
            <a:off x="9080432" y="6268888"/>
            <a:ext cx="493059" cy="371836"/>
          </a:xfrm>
          <a:prstGeom prst="rect">
            <a:avLst/>
          </a:prstGeom>
        </p:spPr>
        <p:txBody>
          <a:bodyPr vert="horz" lIns="91440" tIns="45720" rIns="91440" bIns="45720" rtlCol="0" anchor="ctr"/>
          <a:lstStyle>
            <a:lvl1pPr algn="ctr">
              <a:defRPr sz="1100">
                <a:solidFill>
                  <a:srgbClr val="77777A"/>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902415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475024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76943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53565A"/>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i="0" kern="1200" spc="70" baseline="0" dirty="0">
                <a:solidFill>
                  <a:srgbClr val="53565A"/>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237788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rgbClr val="005CB9"/>
                </a:solidFill>
              </a:defRPr>
            </a:lvl1p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0931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706914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C1DC7D-0A20-4A21-209E-7F80141C4410}"/>
              </a:ext>
            </a:extLst>
          </p:cNvPr>
          <p:cNvSpPr>
            <a:spLocks noGrp="1"/>
          </p:cNvSpPr>
          <p:nvPr>
            <p:ph type="ctrTitle" hasCustomPrompt="1"/>
          </p:nvPr>
        </p:nvSpPr>
        <p:spPr>
          <a:xfrm>
            <a:off x="1524000" y="1122363"/>
            <a:ext cx="9144000" cy="2387600"/>
          </a:xfrm>
        </p:spPr>
        <p:txBody>
          <a:bodyPr anchor="ctr"/>
          <a:lstStyle>
            <a:lvl1pPr algn="ctr">
              <a:defRPr sz="6000">
                <a:solidFill>
                  <a:schemeClr val="tx1"/>
                </a:solidFill>
              </a:defRPr>
            </a:lvl1pPr>
          </a:lstStyle>
          <a:p>
            <a:r>
              <a:rPr lang="en-US" dirty="0"/>
              <a:t>Brand Template Blue</a:t>
            </a:r>
          </a:p>
        </p:txBody>
      </p:sp>
      <p:sp>
        <p:nvSpPr>
          <p:cNvPr id="7" name="Subtitle 2">
            <a:extLst>
              <a:ext uri="{FF2B5EF4-FFF2-40B4-BE49-F238E27FC236}">
                <a16:creationId xmlns:a16="http://schemas.microsoft.com/office/drawing/2014/main" id="{3E62F98D-A78F-3E30-6D0E-60F00C27581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8" name="Group 7">
            <a:extLst>
              <a:ext uri="{FF2B5EF4-FFF2-40B4-BE49-F238E27FC236}">
                <a16:creationId xmlns:a16="http://schemas.microsoft.com/office/drawing/2014/main" id="{1BE3F1B0-4425-C58D-1F9C-6898A9759BAF}"/>
              </a:ext>
            </a:extLst>
          </p:cNvPr>
          <p:cNvGrpSpPr/>
          <p:nvPr userDrawn="1"/>
        </p:nvGrpSpPr>
        <p:grpSpPr>
          <a:xfrm>
            <a:off x="5206631" y="6226629"/>
            <a:ext cx="3443215" cy="584219"/>
            <a:chOff x="286054" y="6120449"/>
            <a:chExt cx="4069009" cy="690399"/>
          </a:xfrm>
        </p:grpSpPr>
        <p:pic>
          <p:nvPicPr>
            <p:cNvPr id="12" name="Picture 11">
              <a:extLst>
                <a:ext uri="{FF2B5EF4-FFF2-40B4-BE49-F238E27FC236}">
                  <a16:creationId xmlns:a16="http://schemas.microsoft.com/office/drawing/2014/main" id="{C6A9D1C2-9FEC-B7EE-6944-6431BF9D52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44966" y="6120449"/>
              <a:ext cx="986617" cy="690399"/>
            </a:xfrm>
            <a:prstGeom prst="rect">
              <a:avLst/>
            </a:prstGeom>
          </p:spPr>
        </p:pic>
        <p:pic>
          <p:nvPicPr>
            <p:cNvPr id="14" name="Picture 13">
              <a:extLst>
                <a:ext uri="{FF2B5EF4-FFF2-40B4-BE49-F238E27FC236}">
                  <a16:creationId xmlns:a16="http://schemas.microsoft.com/office/drawing/2014/main" id="{FC2BA29E-B52D-6C8E-A257-BD3144741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169" y="6146062"/>
              <a:ext cx="738021" cy="617490"/>
            </a:xfrm>
            <a:prstGeom prst="rect">
              <a:avLst/>
            </a:prstGeom>
          </p:spPr>
        </p:pic>
        <p:pic>
          <p:nvPicPr>
            <p:cNvPr id="15" name="Picture 14" descr="A picture containing plate&#10;&#10;Description automatically generated">
              <a:extLst>
                <a:ext uri="{FF2B5EF4-FFF2-40B4-BE49-F238E27FC236}">
                  <a16:creationId xmlns:a16="http://schemas.microsoft.com/office/drawing/2014/main" id="{9BD65E7D-7884-FE4A-AB95-1E1B238086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2372" y="6317991"/>
              <a:ext cx="1392691" cy="365125"/>
            </a:xfrm>
            <a:prstGeom prst="rect">
              <a:avLst/>
            </a:prstGeom>
          </p:spPr>
        </p:pic>
        <p:pic>
          <p:nvPicPr>
            <p:cNvPr id="16" name="Picture 15">
              <a:extLst>
                <a:ext uri="{FF2B5EF4-FFF2-40B4-BE49-F238E27FC236}">
                  <a16:creationId xmlns:a16="http://schemas.microsoft.com/office/drawing/2014/main" id="{5276A0AD-3FD7-4458-62FA-105FCF5FE0B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86054" y="6146062"/>
              <a:ext cx="502024" cy="617489"/>
            </a:xfrm>
            <a:prstGeom prst="rect">
              <a:avLst/>
            </a:prstGeom>
          </p:spPr>
        </p:pic>
      </p:grpSp>
      <p:sp>
        <p:nvSpPr>
          <p:cNvPr id="4" name="Slide Number Placeholder 5">
            <a:extLst>
              <a:ext uri="{FF2B5EF4-FFF2-40B4-BE49-F238E27FC236}">
                <a16:creationId xmlns:a16="http://schemas.microsoft.com/office/drawing/2014/main" id="{9263B5F7-CAA0-AD23-9ECF-6B51CC1DCD47}"/>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51948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111836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A787921-1967-674F-223F-AC9535C83116}"/>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645E77E-1787-9C83-004C-B32CC0AD722A}"/>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4993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2B6410E-C177-37B2-9DD4-D8B701B2FBF2}"/>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5F1CEF2A-EAFC-83D4-DA7B-9F68902A3D9C}"/>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156416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normAutofit/>
          </a:bodyPr>
          <a:lstStyle>
            <a:lvl1pPr marL="0" indent="0">
              <a:buNone/>
              <a:defRPr sz="2800" b="1" i="0" spc="70" baseline="0">
                <a:solidFill>
                  <a:schemeClr val="tx1"/>
                </a:solidFill>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lang="en-US" sz="2800" b="1" i="0" kern="1200" spc="70" baseline="0" dirty="0">
                <a:solidFill>
                  <a:schemeClr val="tx1"/>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53005E55-89D1-6F2F-A31D-8DC07E57CD4C}"/>
              </a:ext>
            </a:extLst>
          </p:cNvPr>
          <p:cNvSpPr>
            <a:spLocks noGrp="1"/>
          </p:cNvSpPr>
          <p:nvPr>
            <p:ph type="ftr" sz="quarter" idx="10"/>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22AA5ED8-2D3E-AA49-39F4-666F07AEA408}"/>
              </a:ext>
            </a:extLst>
          </p:cNvPr>
          <p:cNvSpPr>
            <a:spLocks noGrp="1"/>
          </p:cNvSpPr>
          <p:nvPr>
            <p:ph type="sldNum" sz="quarter" idx="11"/>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71841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pc="300">
                <a:solidFill>
                  <a:schemeClr val="tx1"/>
                </a:solidFill>
              </a:defRPr>
            </a:lvl1pPr>
          </a:lstStyle>
          <a:p>
            <a:r>
              <a:rPr lang="en-US" dirty="0"/>
              <a:t>Click to edit Master title style</a:t>
            </a:r>
          </a:p>
        </p:txBody>
      </p:sp>
      <p:sp>
        <p:nvSpPr>
          <p:cNvPr id="3" name="Footer Placeholder 4">
            <a:extLst>
              <a:ext uri="{FF2B5EF4-FFF2-40B4-BE49-F238E27FC236}">
                <a16:creationId xmlns:a16="http://schemas.microsoft.com/office/drawing/2014/main" id="{361B8859-4509-31F1-FE6F-890ED7D46C1A}"/>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Slide Number Placeholder 5">
            <a:extLst>
              <a:ext uri="{FF2B5EF4-FFF2-40B4-BE49-F238E27FC236}">
                <a16:creationId xmlns:a16="http://schemas.microsoft.com/office/drawing/2014/main" id="{A95406B6-EADE-53CA-B5C5-38177E1BA4F5}"/>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13371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ctr"/>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165CCE9-8E93-ED0D-2055-6DCCEAFFCF51}"/>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B0CF515-9A6C-3CB0-CA22-EF3468ACB249}"/>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463019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BB91D-B9D7-3B45-A0FE-FFA0FAFB3613}"/>
              </a:ext>
            </a:extLst>
          </p:cNvPr>
          <p:cNvSpPr>
            <a:spLocks noGrp="1"/>
          </p:cNvSpPr>
          <p:nvPr>
            <p:ph type="sldNum" sz="quarter" idx="4"/>
          </p:nvPr>
        </p:nvSpPr>
        <p:spPr>
          <a:xfrm>
            <a:off x="11098050" y="579020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231683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997763CD-DED0-F94C-B45A-81BB3C8295FC}"/>
              </a:ext>
            </a:extLst>
          </p:cNvPr>
          <p:cNvSpPr>
            <a:spLocks noGrp="1"/>
          </p:cNvSpPr>
          <p:nvPr>
            <p:ph idx="1"/>
          </p:nvPr>
        </p:nvSpPr>
        <p:spPr>
          <a:xfrm>
            <a:off x="441158" y="1825625"/>
            <a:ext cx="7957407" cy="4351338"/>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60C0162-0924-684A-8ECD-9469176DAC1A}"/>
              </a:ext>
            </a:extLst>
          </p:cNvPr>
          <p:cNvSpPr>
            <a:spLocks noGrp="1"/>
          </p:cNvSpPr>
          <p:nvPr>
            <p:ph type="sldNum" sz="quarter" idx="4"/>
          </p:nvPr>
        </p:nvSpPr>
        <p:spPr>
          <a:xfrm>
            <a:off x="11111112" y="5801494"/>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6C081BE5-010C-AB29-9609-8FCD021527D8}"/>
              </a:ext>
            </a:extLst>
          </p:cNvPr>
          <p:cNvSpPr>
            <a:spLocks noGrp="1"/>
          </p:cNvSpPr>
          <p:nvPr>
            <p:ph type="title"/>
          </p:nvPr>
        </p:nvSpPr>
        <p:spPr>
          <a:xfrm>
            <a:off x="441158" y="388983"/>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Tree>
    <p:extLst>
      <p:ext uri="{BB962C8B-B14F-4D97-AF65-F5344CB8AC3E}">
        <p14:creationId xmlns:p14="http://schemas.microsoft.com/office/powerpoint/2010/main" val="3026644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998D4EC1-E179-FEFA-A98D-F82C1F4BD44F}"/>
              </a:ext>
            </a:extLst>
          </p:cNvPr>
          <p:cNvSpPr>
            <a:spLocks noGrp="1"/>
          </p:cNvSpPr>
          <p:nvPr>
            <p:ph type="ctrTitle" hasCustomPrompt="1"/>
          </p:nvPr>
        </p:nvSpPr>
        <p:spPr>
          <a:xfrm>
            <a:off x="383420" y="2112681"/>
            <a:ext cx="5301916" cy="1789447"/>
          </a:xfrm>
          <a:prstGeom prst="rect">
            <a:avLst/>
          </a:prstGeom>
        </p:spPr>
        <p:txBody>
          <a:bodyPr anchor="b"/>
          <a:lstStyle>
            <a:lvl1pPr algn="ctr">
              <a:defRPr sz="6000" baseline="0">
                <a:solidFill>
                  <a:srgbClr val="005CB9"/>
                </a:solidFill>
              </a:defRPr>
            </a:lvl1pPr>
          </a:lstStyle>
          <a:p>
            <a:r>
              <a:rPr lang="en-US" dirty="0"/>
              <a:t>Use For Title Slide</a:t>
            </a:r>
          </a:p>
        </p:txBody>
      </p:sp>
    </p:spTree>
    <p:extLst>
      <p:ext uri="{BB962C8B-B14F-4D97-AF65-F5344CB8AC3E}">
        <p14:creationId xmlns:p14="http://schemas.microsoft.com/office/powerpoint/2010/main" val="818532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5D0BB-1A08-8B47-9095-CC2A0CB7DC9D}"/>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39288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997763CD-DED0-F94C-B45A-81BB3C8295FC}"/>
              </a:ext>
            </a:extLst>
          </p:cNvPr>
          <p:cNvSpPr>
            <a:spLocks noGrp="1"/>
          </p:cNvSpPr>
          <p:nvPr>
            <p:ph idx="1"/>
          </p:nvPr>
        </p:nvSpPr>
        <p:spPr>
          <a:xfrm>
            <a:off x="441158" y="1825625"/>
            <a:ext cx="7957407" cy="4351338"/>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03AC656-8C49-704D-AA63-8BCCAA4BF475}"/>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2BF1D5FE-93BC-8516-C98B-14BAADBB7DB0}"/>
              </a:ext>
            </a:extLst>
          </p:cNvPr>
          <p:cNvSpPr>
            <a:spLocks noGrp="1"/>
          </p:cNvSpPr>
          <p:nvPr>
            <p:ph type="title"/>
          </p:nvPr>
        </p:nvSpPr>
        <p:spPr>
          <a:xfrm>
            <a:off x="441158"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Tree>
    <p:extLst>
      <p:ext uri="{BB962C8B-B14F-4D97-AF65-F5344CB8AC3E}">
        <p14:creationId xmlns:p14="http://schemas.microsoft.com/office/powerpoint/2010/main" val="42503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79176"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3176"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456494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B99FAE28-F2B8-C8E0-4D04-72E7AD249E32}"/>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dirty="0"/>
              <a:t>Use For Title Slide</a:t>
            </a:r>
          </a:p>
        </p:txBody>
      </p:sp>
    </p:spTree>
    <p:extLst>
      <p:ext uri="{BB962C8B-B14F-4D97-AF65-F5344CB8AC3E}">
        <p14:creationId xmlns:p14="http://schemas.microsoft.com/office/powerpoint/2010/main" val="392595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7199-A3CE-804F-9500-79C52E3244C8}"/>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345599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6A541758-94DA-5748-84E3-F98B100EED82}"/>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6AA9D9FF-6E43-529D-FB75-1267AD9FB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4" name="Text Placeholder 2">
            <a:extLst>
              <a:ext uri="{FF2B5EF4-FFF2-40B4-BE49-F238E27FC236}">
                <a16:creationId xmlns:a16="http://schemas.microsoft.com/office/drawing/2014/main" id="{A8A6F155-3923-0D20-BD54-F0105AC7A44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210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976731" y="6284153"/>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0DF7E53B-4F77-C624-70F4-A208CC98DABB}"/>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dirty="0"/>
              <a:t>Use For Title Slide</a:t>
            </a:r>
          </a:p>
        </p:txBody>
      </p:sp>
    </p:spTree>
    <p:extLst>
      <p:ext uri="{BB962C8B-B14F-4D97-AF65-F5344CB8AC3E}">
        <p14:creationId xmlns:p14="http://schemas.microsoft.com/office/powerpoint/2010/main" val="128787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45A4F138-56D8-3146-B8F9-A5580A829B39}"/>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00584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1443A62-8F34-1E47-B6FE-F056C490D363}"/>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3" name="Title Placeholder 1">
            <a:extLst>
              <a:ext uri="{FF2B5EF4-FFF2-40B4-BE49-F238E27FC236}">
                <a16:creationId xmlns:a16="http://schemas.microsoft.com/office/drawing/2014/main" id="{4AA99676-2E74-9AAC-4BC4-BAB3763E5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4" name="Text Placeholder 2">
            <a:extLst>
              <a:ext uri="{FF2B5EF4-FFF2-40B4-BE49-F238E27FC236}">
                <a16:creationId xmlns:a16="http://schemas.microsoft.com/office/drawing/2014/main" id="{A637BCD6-6921-566C-EF08-CB41AC588E2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31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1041DF79-F082-052F-2636-212847A06A81}"/>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dirty="0"/>
              <a:t>Use For Title Slide</a:t>
            </a:r>
          </a:p>
        </p:txBody>
      </p:sp>
    </p:spTree>
    <p:extLst>
      <p:ext uri="{BB962C8B-B14F-4D97-AF65-F5344CB8AC3E}">
        <p14:creationId xmlns:p14="http://schemas.microsoft.com/office/powerpoint/2010/main" val="3409297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tx1"/>
                </a:solidFill>
              </a:defRPr>
            </a:lvl1pPr>
          </a:lstStyle>
          <a:p>
            <a:r>
              <a:rPr lang="en-US" dirty="0"/>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tx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571177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tx1"/>
                </a:solidFill>
              </a:defRPr>
            </a:lvl1pPr>
          </a:lstStyle>
          <a:p>
            <a:r>
              <a:rPr lang="en-US" dirty="0"/>
              <a:t>Use for Title Slide</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7" name="Text Placeholder 2">
            <a:extLst>
              <a:ext uri="{FF2B5EF4-FFF2-40B4-BE49-F238E27FC236}">
                <a16:creationId xmlns:a16="http://schemas.microsoft.com/office/drawing/2014/main" id="{1C5E7516-C4D9-BD4F-8B51-54D500F0D81F}"/>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b="0" i="0">
                <a:solidFill>
                  <a:schemeClr val="tx1"/>
                </a:solidFill>
                <a:latin typeface="VAG Rounded Next" panose="020F0502020203020204" pitchFamily="34" charset="0"/>
              </a:defRPr>
            </a:lvl1pPr>
            <a:lvl2pPr>
              <a:defRPr b="0" i="0">
                <a:solidFill>
                  <a:schemeClr val="tx1"/>
                </a:solidFill>
                <a:latin typeface="VAG Rounded Next" panose="020F0502020203020204" pitchFamily="34" charset="0"/>
              </a:defRPr>
            </a:lvl2pPr>
            <a:lvl3pPr>
              <a:defRPr b="0" i="0">
                <a:solidFill>
                  <a:schemeClr val="tx1"/>
                </a:solidFill>
                <a:latin typeface="VAG Rounded Next" panose="020F0502020203020204" pitchFamily="34" charset="0"/>
              </a:defRPr>
            </a:lvl3pPr>
            <a:lvl4pPr>
              <a:defRPr b="0" i="0">
                <a:solidFill>
                  <a:schemeClr val="tx1"/>
                </a:solidFill>
                <a:latin typeface="VAG Rounded Next" panose="020F0502020203020204" pitchFamily="34" charset="0"/>
              </a:defRPr>
            </a:lvl4pPr>
            <a:lvl5pPr>
              <a:defRPr b="0" i="0">
                <a:solidFill>
                  <a:schemeClr val="tx1"/>
                </a:solidFill>
                <a:latin typeface="VAG Rounded Next" panose="020F0502020203020204" pitchFamily="34" charset="0"/>
              </a:defRPr>
            </a:lvl5p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E80FE03D-273A-D940-9238-AFB89566E52F}"/>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258831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tx1"/>
                </a:solidFill>
              </a:defRPr>
            </a:lvl1pPr>
          </a:lstStyle>
          <a:p>
            <a:r>
              <a:rPr lang="en-US" dirty="0"/>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34981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452461F4-01A7-7948-B507-8DA43A573D2C}"/>
              </a:ext>
            </a:extLst>
          </p:cNvPr>
          <p:cNvSpPr>
            <a:spLocks noGrp="1"/>
          </p:cNvSpPr>
          <p:nvPr>
            <p:ph sz="quarter" idx="4"/>
          </p:nvPr>
        </p:nvSpPr>
        <p:spPr>
          <a:xfrm>
            <a:off x="6038850" y="2505075"/>
            <a:ext cx="5183188" cy="36845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
        <p:nvSpPr>
          <p:cNvPr id="10" name="Title 1">
            <a:extLst>
              <a:ext uri="{FF2B5EF4-FFF2-40B4-BE49-F238E27FC236}">
                <a16:creationId xmlns:a16="http://schemas.microsoft.com/office/drawing/2014/main" id="{C6DDD88F-DC5B-DC42-86F9-3FD2623D45A0}"/>
              </a:ext>
            </a:extLst>
          </p:cNvPr>
          <p:cNvSpPr>
            <a:spLocks noGrp="1"/>
          </p:cNvSpPr>
          <p:nvPr>
            <p:ph type="title"/>
          </p:nvPr>
        </p:nvSpPr>
        <p:spPr>
          <a:xfrm>
            <a:off x="706438" y="365125"/>
            <a:ext cx="10515600" cy="1325563"/>
          </a:xfrm>
        </p:spPr>
        <p:txBody>
          <a:bodyPr/>
          <a:lstStyle>
            <a:lvl1pPr>
              <a:defRPr>
                <a:solidFill>
                  <a:schemeClr val="tx1"/>
                </a:solidFill>
              </a:defRPr>
            </a:lvl1pPr>
          </a:lstStyle>
          <a:p>
            <a:r>
              <a:rPr lang="en-US" dirty="0"/>
              <a:t>Click to edit Master title style</a:t>
            </a:r>
          </a:p>
        </p:txBody>
      </p:sp>
      <p:sp>
        <p:nvSpPr>
          <p:cNvPr id="11" name="Text Placeholder 2">
            <a:extLst>
              <a:ext uri="{FF2B5EF4-FFF2-40B4-BE49-F238E27FC236}">
                <a16:creationId xmlns:a16="http://schemas.microsoft.com/office/drawing/2014/main" id="{D1D7662C-1F7A-A44A-B3FE-E110851E17DC}"/>
              </a:ext>
            </a:extLst>
          </p:cNvPr>
          <p:cNvSpPr>
            <a:spLocks noGrp="1"/>
          </p:cNvSpPr>
          <p:nvPr>
            <p:ph type="body" idx="1"/>
          </p:nvPr>
        </p:nvSpPr>
        <p:spPr>
          <a:xfrm>
            <a:off x="70643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AD423849-6D95-0445-81B8-FD11A3F4FAB5}"/>
              </a:ext>
            </a:extLst>
          </p:cNvPr>
          <p:cNvSpPr>
            <a:spLocks noGrp="1"/>
          </p:cNvSpPr>
          <p:nvPr>
            <p:ph sz="half" idx="2"/>
          </p:nvPr>
        </p:nvSpPr>
        <p:spPr>
          <a:xfrm>
            <a:off x="706438" y="2505075"/>
            <a:ext cx="5157787" cy="36845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A17ED143-8809-C140-B364-74F450A4B710}"/>
              </a:ext>
            </a:extLst>
          </p:cNvPr>
          <p:cNvSpPr>
            <a:spLocks noGrp="1"/>
          </p:cNvSpPr>
          <p:nvPr>
            <p:ph type="body" sz="quarter" idx="3"/>
          </p:nvPr>
        </p:nvSpPr>
        <p:spPr>
          <a:xfrm>
            <a:off x="6038850" y="1681163"/>
            <a:ext cx="5183188" cy="823912"/>
          </a:xfrm>
        </p:spPr>
        <p:txBody>
          <a:bodyPr anchor="b">
            <a:normAutofit/>
          </a:bodyPr>
          <a:lstStyle>
            <a:lvl1pPr marL="0" indent="0">
              <a:buNone/>
              <a:defRPr lang="en-US" sz="2800" b="1" i="0" kern="1200" spc="70" baseline="0" dirty="0">
                <a:solidFill>
                  <a:schemeClr val="tx1"/>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872292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bg1"/>
                </a:solidFill>
              </a:defRPr>
            </a:lvl1pPr>
          </a:lstStyle>
          <a:p>
            <a:r>
              <a:rPr lang="en-US" dirty="0"/>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bg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544833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bg1"/>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3B54BA18-D122-3040-9A70-3BCC1A6B82F8}"/>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3DF7E468-E740-FF48-AFFE-A82FD8037840}"/>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96527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bg1"/>
                </a:solidFill>
              </a:defRPr>
            </a:lvl1pPr>
          </a:lstStyle>
          <a:p>
            <a:r>
              <a:rPr lang="en-US" dirty="0"/>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13143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bg1"/>
                </a:solidFill>
              </a:defRPr>
            </a:lvl1pPr>
          </a:lstStyle>
          <a:p>
            <a:r>
              <a:rPr lang="en-US" dirty="0"/>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bg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722871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bg1"/>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76A228D7-EDF0-9747-980E-75219C4D5B20}"/>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D15027A-84A5-B04A-A8E7-5D6EC548AA92}"/>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32086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bg1"/>
                </a:solidFill>
              </a:defRPr>
            </a:lvl1pPr>
          </a:lstStyle>
          <a:p>
            <a:r>
              <a:rPr lang="en-US" dirty="0"/>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60437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dirty="0"/>
          </a:p>
        </p:txBody>
      </p:sp>
      <p:sp>
        <p:nvSpPr>
          <p:cNvPr id="6" name="Slide Number Placeholder 5">
            <a:extLst>
              <a:ext uri="{FF2B5EF4-FFF2-40B4-BE49-F238E27FC236}">
                <a16:creationId xmlns:a16="http://schemas.microsoft.com/office/drawing/2014/main" id="{49464F68-1E68-F54B-8AB0-CE4AA57E0654}"/>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094068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1F971FFE-5F82-214F-B930-074FEDA41A11}"/>
              </a:ext>
            </a:extLst>
          </p:cNvPr>
          <p:cNvSpPr>
            <a:spLocks noGrp="1"/>
          </p:cNvSpPr>
          <p:nvPr>
            <p:ph idx="1"/>
          </p:nvPr>
        </p:nvSpPr>
        <p:spPr>
          <a:xfrm>
            <a:off x="311949" y="1825625"/>
            <a:ext cx="6007768" cy="4257584"/>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D0C30C9-B165-9149-B0E2-E67815B5EC7B}"/>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473691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dirty="0"/>
          </a:p>
        </p:txBody>
      </p:sp>
      <p:sp>
        <p:nvSpPr>
          <p:cNvPr id="7" name="Slide Number Placeholder 5">
            <a:extLst>
              <a:ext uri="{FF2B5EF4-FFF2-40B4-BE49-F238E27FC236}">
                <a16:creationId xmlns:a16="http://schemas.microsoft.com/office/drawing/2014/main" id="{6EADBD30-C06C-6C49-9C37-8015B273C380}"/>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206060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dirty="0"/>
          </a:p>
        </p:txBody>
      </p:sp>
    </p:spTree>
    <p:extLst>
      <p:ext uri="{BB962C8B-B14F-4D97-AF65-F5344CB8AC3E}">
        <p14:creationId xmlns:p14="http://schemas.microsoft.com/office/powerpoint/2010/main" val="326317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7B70D6AA-087E-F240-8E33-F5516D25BC8B}"/>
              </a:ext>
            </a:extLst>
          </p:cNvPr>
          <p:cNvSpPr>
            <a:spLocks noGrp="1"/>
          </p:cNvSpPr>
          <p:nvPr>
            <p:ph idx="1"/>
          </p:nvPr>
        </p:nvSpPr>
        <p:spPr>
          <a:xfrm>
            <a:off x="311949" y="1786252"/>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D046BED-9101-0B46-9531-B82161BA6357}"/>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36037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794902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dirty="0"/>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dirty="0"/>
          </a:p>
        </p:txBody>
      </p:sp>
      <p:sp>
        <p:nvSpPr>
          <p:cNvPr id="6" name="Slide Number Placeholder 5">
            <a:extLst>
              <a:ext uri="{FF2B5EF4-FFF2-40B4-BE49-F238E27FC236}">
                <a16:creationId xmlns:a16="http://schemas.microsoft.com/office/drawing/2014/main" id="{4BE22EF2-2DE5-1548-AA1F-EC97346D0F54}"/>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924064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11A082CC-6C39-A44F-8361-B789815BE036}"/>
              </a:ext>
            </a:extLst>
          </p:cNvPr>
          <p:cNvSpPr>
            <a:spLocks noGrp="1"/>
          </p:cNvSpPr>
          <p:nvPr>
            <p:ph idx="1"/>
          </p:nvPr>
        </p:nvSpPr>
        <p:spPr>
          <a:xfrm>
            <a:off x="311949" y="1786252"/>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D95B1DE4-842C-7843-B5A4-483A812493F2}"/>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323382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dirty="0"/>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dirty="0"/>
          </a:p>
        </p:txBody>
      </p:sp>
      <p:sp>
        <p:nvSpPr>
          <p:cNvPr id="7" name="Slide Number Placeholder 5">
            <a:extLst>
              <a:ext uri="{FF2B5EF4-FFF2-40B4-BE49-F238E27FC236}">
                <a16:creationId xmlns:a16="http://schemas.microsoft.com/office/drawing/2014/main" id="{C6606BDF-A70B-934D-969C-09B78DCA4579}"/>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72915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C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40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1480" y="457200"/>
            <a:ext cx="3932237" cy="1600200"/>
          </a:xfrm>
        </p:spPr>
        <p:txBody>
          <a:bodyPr anchor="ctr"/>
          <a:lstStyle>
            <a:lvl1pPr>
              <a:defRPr sz="3200"/>
            </a:lvl1pPr>
          </a:lstStyle>
          <a:p>
            <a:r>
              <a:rPr lang="en-US" dirty="0"/>
              <a:t>Click to edit Master title style</a:t>
            </a:r>
          </a:p>
        </p:txBody>
      </p:sp>
      <p:sp>
        <p:nvSpPr>
          <p:cNvPr id="3" name="Picture Placeholder 2"/>
          <p:cNvSpPr>
            <a:spLocks noGrp="1"/>
          </p:cNvSpPr>
          <p:nvPr>
            <p:ph type="pic" idx="1"/>
          </p:nvPr>
        </p:nvSpPr>
        <p:spPr>
          <a:xfrm>
            <a:off x="5044880"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01480" y="2057400"/>
            <a:ext cx="3932237"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6984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baseline="0">
                <a:solidFill>
                  <a:srgbClr val="005CB9"/>
                </a:solidFill>
              </a:defRPr>
            </a:lvl1pPr>
          </a:lstStyle>
          <a:p>
            <a:r>
              <a:rPr lang="en-US" dirty="0"/>
              <a:t>Brand Template CM Blue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baseline="0">
                <a:solidFill>
                  <a:srgbClr val="005CB9"/>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grpSp>
        <p:nvGrpSpPr>
          <p:cNvPr id="4" name="Group 3">
            <a:extLst>
              <a:ext uri="{FF2B5EF4-FFF2-40B4-BE49-F238E27FC236}">
                <a16:creationId xmlns:a16="http://schemas.microsoft.com/office/drawing/2014/main" id="{33A1194B-665A-39B7-808C-BD0F99D9EE45}"/>
              </a:ext>
            </a:extLst>
          </p:cNvPr>
          <p:cNvGrpSpPr/>
          <p:nvPr userDrawn="1"/>
        </p:nvGrpSpPr>
        <p:grpSpPr>
          <a:xfrm>
            <a:off x="4279078" y="5983507"/>
            <a:ext cx="4476814" cy="813430"/>
            <a:chOff x="321032" y="5841570"/>
            <a:chExt cx="4476814" cy="813430"/>
          </a:xfrm>
        </p:grpSpPr>
        <p:pic>
          <p:nvPicPr>
            <p:cNvPr id="9" name="Picture 8">
              <a:extLst>
                <a:ext uri="{FF2B5EF4-FFF2-40B4-BE49-F238E27FC236}">
                  <a16:creationId xmlns:a16="http://schemas.microsoft.com/office/drawing/2014/main" id="{3648F5D2-92EB-EE48-89D7-18383DEFFD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83813" y="5923118"/>
              <a:ext cx="980004" cy="685772"/>
            </a:xfrm>
            <a:prstGeom prst="rect">
              <a:avLst/>
            </a:prstGeom>
          </p:spPr>
        </p:pic>
        <p:pic>
          <p:nvPicPr>
            <p:cNvPr id="13" name="Picture 12">
              <a:extLst>
                <a:ext uri="{FF2B5EF4-FFF2-40B4-BE49-F238E27FC236}">
                  <a16:creationId xmlns:a16="http://schemas.microsoft.com/office/drawing/2014/main" id="{A86BE361-2941-254A-B658-5E1325F23D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4183" y="5942159"/>
              <a:ext cx="819633" cy="685773"/>
            </a:xfrm>
            <a:prstGeom prst="rect">
              <a:avLst/>
            </a:prstGeom>
          </p:spPr>
        </p:pic>
        <p:pic>
          <p:nvPicPr>
            <p:cNvPr id="14" name="Picture 13" descr="A picture containing plate&#10;&#10;Description automatically generated">
              <a:extLst>
                <a:ext uri="{FF2B5EF4-FFF2-40B4-BE49-F238E27FC236}">
                  <a16:creationId xmlns:a16="http://schemas.microsoft.com/office/drawing/2014/main" id="{C4C1B728-710B-4F42-A087-1DAC20234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51149" y="6085291"/>
              <a:ext cx="1546697" cy="405501"/>
            </a:xfrm>
            <a:prstGeom prst="rect">
              <a:avLst/>
            </a:prstGeom>
          </p:spPr>
        </p:pic>
        <p:pic>
          <p:nvPicPr>
            <p:cNvPr id="15" name="Picture 14">
              <a:extLst>
                <a:ext uri="{FF2B5EF4-FFF2-40B4-BE49-F238E27FC236}">
                  <a16:creationId xmlns:a16="http://schemas.microsoft.com/office/drawing/2014/main" id="{4F9BF662-5B82-1E46-A445-08703BC1F8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21032" y="5841570"/>
              <a:ext cx="661326" cy="813430"/>
            </a:xfrm>
            <a:prstGeom prst="rect">
              <a:avLst/>
            </a:prstGeom>
          </p:spPr>
        </p:pic>
      </p:grpSp>
      <p:sp>
        <p:nvSpPr>
          <p:cNvPr id="10" name="Slide Number Placeholder 5">
            <a:extLst>
              <a:ext uri="{FF2B5EF4-FFF2-40B4-BE49-F238E27FC236}">
                <a16:creationId xmlns:a16="http://schemas.microsoft.com/office/drawing/2014/main" id="{9178BFB2-6079-434F-BAEF-63EE1CD7A1B7}"/>
              </a:ext>
            </a:extLst>
          </p:cNvPr>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5CB9"/>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31697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76457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19700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42.xml"/><Relationship Id="rId7" Type="http://schemas.openxmlformats.org/officeDocument/2006/relationships/image" Target="../media/image3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31.emf"/><Relationship Id="rId5" Type="http://schemas.openxmlformats.org/officeDocument/2006/relationships/image" Target="../media/image34.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45.xml"/><Relationship Id="rId7" Type="http://schemas.openxmlformats.org/officeDocument/2006/relationships/image" Target="../media/image3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1.emf"/><Relationship Id="rId5" Type="http://schemas.openxmlformats.org/officeDocument/2006/relationships/image" Target="../media/image36.jp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48.xml"/><Relationship Id="rId7" Type="http://schemas.openxmlformats.org/officeDocument/2006/relationships/image" Target="../media/image2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22.emf"/><Relationship Id="rId5" Type="http://schemas.openxmlformats.org/officeDocument/2006/relationships/image" Target="../media/image38.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51.xml"/><Relationship Id="rId7" Type="http://schemas.openxmlformats.org/officeDocument/2006/relationships/image" Target="../media/image2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22.emf"/><Relationship Id="rId5" Type="http://schemas.openxmlformats.org/officeDocument/2006/relationships/image" Target="../media/image40.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54.xml"/><Relationship Id="rId7" Type="http://schemas.openxmlformats.org/officeDocument/2006/relationships/image" Target="../media/image23.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22.emf"/><Relationship Id="rId5" Type="http://schemas.openxmlformats.org/officeDocument/2006/relationships/image" Target="../media/image42.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theme" Target="../theme/theme15.xml"/><Relationship Id="rId1" Type="http://schemas.openxmlformats.org/officeDocument/2006/relationships/slideLayout" Target="../slideLayouts/slideLayout55.xml"/><Relationship Id="rId4" Type="http://schemas.openxmlformats.org/officeDocument/2006/relationships/image" Target="../media/image4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22.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1.emf"/><Relationship Id="rId5" Type="http://schemas.openxmlformats.org/officeDocument/2006/relationships/image" Target="../media/image20.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30.xml"/><Relationship Id="rId7" Type="http://schemas.openxmlformats.org/officeDocument/2006/relationships/image" Target="../media/image2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2.emf"/><Relationship Id="rId5" Type="http://schemas.openxmlformats.org/officeDocument/2006/relationships/image" Target="../media/image2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33.xml"/><Relationship Id="rId7" Type="http://schemas.openxmlformats.org/officeDocument/2006/relationships/image" Target="../media/image23.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2.emf"/><Relationship Id="rId5" Type="http://schemas.openxmlformats.org/officeDocument/2006/relationships/image" Target="../media/image26.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6.xml"/><Relationship Id="rId7" Type="http://schemas.openxmlformats.org/officeDocument/2006/relationships/image" Target="../media/image2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2.emf"/><Relationship Id="rId5" Type="http://schemas.openxmlformats.org/officeDocument/2006/relationships/image" Target="../media/image28.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slideLayout" Target="../slideLayouts/slideLayout39.xml"/><Relationship Id="rId7" Type="http://schemas.openxmlformats.org/officeDocument/2006/relationships/image" Target="../media/image3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BE9F66-7A91-4806-26C0-FFCA9AF70F6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9145A870-E41F-5233-53EB-708D6464FED2}"/>
              </a:ext>
            </a:extLst>
          </p:cNvPr>
          <p:cNvSpPr>
            <a:spLocks/>
          </p:cNvSpPr>
          <p:nvPr userDrawn="1"/>
        </p:nvSpPr>
        <p:spPr>
          <a:xfrm>
            <a:off x="0" y="258417"/>
            <a:ext cx="11904721" cy="6599583"/>
          </a:xfrm>
          <a:prstGeom prst="round1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6501D2-60F7-9D44-0CEC-D3D21069A6D2}"/>
              </a:ext>
            </a:extLst>
          </p:cNvPr>
          <p:cNvPicPr>
            <a:picLocks noChangeAspect="1"/>
          </p:cNvPicPr>
          <p:nvPr userDrawn="1"/>
        </p:nvPicPr>
        <p:blipFill>
          <a:blip r:embed="rId8"/>
          <a:stretch>
            <a:fillRect/>
          </a:stretch>
        </p:blipFill>
        <p:spPr>
          <a:xfrm>
            <a:off x="659298" y="6307019"/>
            <a:ext cx="2092380" cy="432310"/>
          </a:xfrm>
          <a:prstGeom prst="rect">
            <a:avLst/>
          </a:prstGeom>
        </p:spPr>
      </p:pic>
      <p:sp>
        <p:nvSpPr>
          <p:cNvPr id="2" name="Title Placeholder 1"/>
          <p:cNvSpPr>
            <a:spLocks noGrp="1"/>
          </p:cNvSpPr>
          <p:nvPr>
            <p:ph type="title"/>
          </p:nvPr>
        </p:nvSpPr>
        <p:spPr>
          <a:xfrm>
            <a:off x="679176" y="365125"/>
            <a:ext cx="10543006"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679176" y="1825625"/>
            <a:ext cx="10543006"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193792" y="6306957"/>
            <a:ext cx="493059" cy="371836"/>
          </a:xfrm>
          <a:prstGeom prst="rect">
            <a:avLst/>
          </a:prstGeom>
        </p:spPr>
        <p:txBody>
          <a:bodyPr vert="horz" lIns="91440" tIns="45720" rIns="91440" bIns="45720" rtlCol="0" anchor="ctr"/>
          <a:lstStyle>
            <a:lvl1pPr algn="ctr">
              <a:defRPr sz="1100">
                <a:solidFill>
                  <a:schemeClr val="tx1"/>
                </a:solidFill>
              </a:defRPr>
            </a:lvl1pPr>
          </a:lstStyle>
          <a:p>
            <a:fld id="{5D5ACDC5-7D88-4043-A5E3-34CEDBAF337A}" type="slidenum">
              <a:rPr lang="en-US" smtClean="0"/>
              <a:pPr/>
              <a:t>‹#›</a:t>
            </a:fld>
            <a:endParaRPr lang="en-US" dirty="0"/>
          </a:p>
        </p:txBody>
      </p:sp>
      <p:pic>
        <p:nvPicPr>
          <p:cNvPr id="9" name="Picture 8">
            <a:extLst>
              <a:ext uri="{FF2B5EF4-FFF2-40B4-BE49-F238E27FC236}">
                <a16:creationId xmlns:a16="http://schemas.microsoft.com/office/drawing/2014/main" id="{0E40EBF1-3FD6-CADD-E26F-AF887A3B145C}"/>
              </a:ext>
            </a:extLst>
          </p:cNvPr>
          <p:cNvPicPr>
            <a:picLocks noChangeAspect="1"/>
          </p:cNvPicPr>
          <p:nvPr userDrawn="1"/>
        </p:nvPicPr>
        <p:blipFill>
          <a:blip r:embed="rId9">
            <a:alphaModFix amt="71000"/>
          </a:blip>
          <a:stretch>
            <a:fillRect/>
          </a:stretch>
        </p:blipFill>
        <p:spPr>
          <a:xfrm>
            <a:off x="10361943" y="5532436"/>
            <a:ext cx="1542778" cy="1325564"/>
          </a:xfrm>
          <a:prstGeom prst="rect">
            <a:avLst/>
          </a:prstGeom>
        </p:spPr>
      </p:pic>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E1C4E-1538-8E35-4BE6-13F7C626DB91}"/>
              </a:ext>
            </a:extLst>
          </p:cNvPr>
          <p:cNvPicPr>
            <a:picLocks noChangeAspect="1"/>
          </p:cNvPicPr>
          <p:nvPr userDrawn="1"/>
        </p:nvPicPr>
        <p:blipFill rotWithShape="1">
          <a:blip r:embed="rId5" cstate="print">
            <a:alphaModFix amt="60000"/>
            <a:extLst>
              <a:ext uri="{28A0092B-C50C-407E-A947-70E740481C1C}">
                <a14:useLocalDpi xmlns:a14="http://schemas.microsoft.com/office/drawing/2010/main" val="0"/>
              </a:ext>
            </a:extLst>
          </a:blip>
          <a:srcRect r="40494"/>
          <a:stretch/>
        </p:blipFill>
        <p:spPr>
          <a:xfrm>
            <a:off x="5850823" y="0"/>
            <a:ext cx="6341177" cy="6858000"/>
          </a:xfrm>
          <a:prstGeom prst="rect">
            <a:avLst/>
          </a:prstGeom>
        </p:spPr>
      </p:pic>
      <p:pic>
        <p:nvPicPr>
          <p:cNvPr id="11" name="Picture 10">
            <a:extLst>
              <a:ext uri="{FF2B5EF4-FFF2-40B4-BE49-F238E27FC236}">
                <a16:creationId xmlns:a16="http://schemas.microsoft.com/office/drawing/2014/main" id="{A1680942-4F6A-AA41-9462-17E010C9A57D}"/>
              </a:ext>
            </a:extLst>
          </p:cNvPr>
          <p:cNvPicPr>
            <a:picLocks noChangeAspect="1"/>
          </p:cNvPicPr>
          <p:nvPr userDrawn="1"/>
        </p:nvPicPr>
        <p:blipFill>
          <a:blip r:embed="rId6"/>
          <a:stretch>
            <a:fillRect/>
          </a:stretch>
        </p:blipFill>
        <p:spPr>
          <a:xfrm>
            <a:off x="8470230" y="6031975"/>
            <a:ext cx="2512509" cy="841659"/>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pic>
        <p:nvPicPr>
          <p:cNvPr id="15" name="Picture 14">
            <a:extLst>
              <a:ext uri="{FF2B5EF4-FFF2-40B4-BE49-F238E27FC236}">
                <a16:creationId xmlns:a16="http://schemas.microsoft.com/office/drawing/2014/main" id="{4FD2BE89-75D3-A74F-94E9-9DF330A5CB5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10" name="Picture 9">
            <a:extLst>
              <a:ext uri="{FF2B5EF4-FFF2-40B4-BE49-F238E27FC236}">
                <a16:creationId xmlns:a16="http://schemas.microsoft.com/office/drawing/2014/main" id="{6CF651E1-F213-D5BD-5CB9-4C8F17260E44}"/>
              </a:ext>
            </a:extLst>
          </p:cNvPr>
          <p:cNvPicPr>
            <a:picLocks noChangeAspect="1"/>
          </p:cNvPicPr>
          <p:nvPr userDrawn="1"/>
        </p:nvPicPr>
        <p:blipFill>
          <a:blip r:embed="rId8">
            <a:alphaModFix amt="80000"/>
          </a:blip>
          <a:stretch>
            <a:fillRect/>
          </a:stretch>
        </p:blipFill>
        <p:spPr>
          <a:xfrm>
            <a:off x="0" y="5659820"/>
            <a:ext cx="1198179" cy="1198179"/>
          </a:xfrm>
          <a:prstGeom prst="rect">
            <a:avLst/>
          </a:prstGeom>
        </p:spPr>
      </p:pic>
    </p:spTree>
    <p:extLst>
      <p:ext uri="{BB962C8B-B14F-4D97-AF65-F5344CB8AC3E}">
        <p14:creationId xmlns:p14="http://schemas.microsoft.com/office/powerpoint/2010/main" val="357976196"/>
      </p:ext>
    </p:extLst>
  </p:cSld>
  <p:clrMap bg1="dk1" tx1="lt1" bg2="dk2" tx2="lt2" accent1="accent1" accent2="accent2" accent3="accent3" accent4="accent4" accent5="accent5" accent6="accent6" hlink="hlink" folHlink="folHlink"/>
  <p:sldLayoutIdLst>
    <p:sldLayoutId id="2147483748" r:id="rId1"/>
    <p:sldLayoutId id="2147483774" r:id="rId2"/>
    <p:sldLayoutId id="2147483749" r:id="rId3"/>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B3073-1869-B74E-94A0-17D0AB7FA9F7}"/>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D91932-C1BD-8944-BC18-91A1D6238CF8}"/>
              </a:ext>
            </a:extLst>
          </p:cNvPr>
          <p:cNvPicPr>
            <a:picLocks noChangeAspect="1"/>
          </p:cNvPicPr>
          <p:nvPr userDrawn="1"/>
        </p:nvPicPr>
        <p:blipFill>
          <a:blip r:embed="rId6"/>
          <a:stretch>
            <a:fillRect/>
          </a:stretch>
        </p:blipFill>
        <p:spPr>
          <a:xfrm>
            <a:off x="8470230" y="6031975"/>
            <a:ext cx="2512509" cy="841659"/>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pic>
        <p:nvPicPr>
          <p:cNvPr id="12" name="Picture 11">
            <a:extLst>
              <a:ext uri="{FF2B5EF4-FFF2-40B4-BE49-F238E27FC236}">
                <a16:creationId xmlns:a16="http://schemas.microsoft.com/office/drawing/2014/main" id="{CB20274A-B868-1440-8897-5B794D5B344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4" name="Picture 3">
            <a:extLst>
              <a:ext uri="{FF2B5EF4-FFF2-40B4-BE49-F238E27FC236}">
                <a16:creationId xmlns:a16="http://schemas.microsoft.com/office/drawing/2014/main" id="{E488D270-51EA-25A8-D9EF-9F2F605F686C}"/>
              </a:ext>
            </a:extLst>
          </p:cNvPr>
          <p:cNvPicPr>
            <a:picLocks noChangeAspect="1"/>
          </p:cNvPicPr>
          <p:nvPr userDrawn="1"/>
        </p:nvPicPr>
        <p:blipFill>
          <a:blip r:embed="rId8">
            <a:alphaModFix amt="50000"/>
          </a:blip>
          <a:stretch>
            <a:fillRect/>
          </a:stretch>
        </p:blipFill>
        <p:spPr>
          <a:xfrm flipH="1">
            <a:off x="0" y="5930536"/>
            <a:ext cx="927463" cy="927463"/>
          </a:xfrm>
          <a:prstGeom prst="rect">
            <a:avLst/>
          </a:prstGeom>
        </p:spPr>
      </p:pic>
    </p:spTree>
    <p:extLst>
      <p:ext uri="{BB962C8B-B14F-4D97-AF65-F5344CB8AC3E}">
        <p14:creationId xmlns:p14="http://schemas.microsoft.com/office/powerpoint/2010/main" val="2719380021"/>
      </p:ext>
    </p:extLst>
  </p:cSld>
  <p:clrMap bg1="dk1" tx1="lt1" bg2="dk2" tx2="lt2" accent1="accent1" accent2="accent2" accent3="accent3" accent4="accent4" accent5="accent5" accent6="accent6" hlink="hlink" folHlink="folHlink"/>
  <p:sldLayoutIdLst>
    <p:sldLayoutId id="2147483751" r:id="rId1"/>
    <p:sldLayoutId id="2147483775" r:id="rId2"/>
    <p:sldLayoutId id="2147483752" r:id="rId3"/>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descr="A person and a child sitting at a table&#10;&#10;Description automatically generated with medium confidence">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7946" y="0"/>
            <a:ext cx="5354052" cy="6877878"/>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2930580" y="6397659"/>
            <a:ext cx="3907364"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9" name="Picture 8">
            <a:extLst>
              <a:ext uri="{FF2B5EF4-FFF2-40B4-BE49-F238E27FC236}">
                <a16:creationId xmlns:a16="http://schemas.microsoft.com/office/drawing/2014/main" id="{6115673E-147E-6448-8E7D-A894AF814B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1" name="Picture 10">
            <a:extLst>
              <a:ext uri="{FF2B5EF4-FFF2-40B4-BE49-F238E27FC236}">
                <a16:creationId xmlns:a16="http://schemas.microsoft.com/office/drawing/2014/main" id="{8305D822-51C2-B948-B6E7-AB3BDC31AE7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sp>
        <p:nvSpPr>
          <p:cNvPr id="12" name="Slide Number Placeholder 5">
            <a:extLst>
              <a:ext uri="{FF2B5EF4-FFF2-40B4-BE49-F238E27FC236}">
                <a16:creationId xmlns:a16="http://schemas.microsoft.com/office/drawing/2014/main" id="{BE45FA52-4D08-7E4E-A2B5-79B5C0C245A8}"/>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4" name="Picture 3">
            <a:extLst>
              <a:ext uri="{FF2B5EF4-FFF2-40B4-BE49-F238E27FC236}">
                <a16:creationId xmlns:a16="http://schemas.microsoft.com/office/drawing/2014/main" id="{403A84A1-91AA-5D37-37B6-CF27F7C09E61}"/>
              </a:ext>
            </a:extLst>
          </p:cNvPr>
          <p:cNvPicPr>
            <a:picLocks noChangeAspect="1"/>
          </p:cNvPicPr>
          <p:nvPr userDrawn="1"/>
        </p:nvPicPr>
        <p:blipFill rotWithShape="1">
          <a:blip r:embed="rId8">
            <a:alphaModFix amt="50000"/>
          </a:blip>
          <a:srcRect l="33059" t="-18410" b="1"/>
          <a:stretch/>
        </p:blipFill>
        <p:spPr>
          <a:xfrm>
            <a:off x="-1" y="6083209"/>
            <a:ext cx="1961767" cy="772093"/>
          </a:xfrm>
          <a:prstGeom prst="rect">
            <a:avLst/>
          </a:prstGeom>
        </p:spPr>
      </p:pic>
    </p:spTree>
    <p:extLst>
      <p:ext uri="{BB962C8B-B14F-4D97-AF65-F5344CB8AC3E}">
        <p14:creationId xmlns:p14="http://schemas.microsoft.com/office/powerpoint/2010/main" val="1710325775"/>
      </p:ext>
    </p:extLst>
  </p:cSld>
  <p:clrMap bg1="dk1" tx1="lt1" bg2="dk2" tx2="lt2" accent1="accent1" accent2="accent2" accent3="accent3" accent4="accent4" accent5="accent5" accent6="accent6" hlink="hlink" folHlink="folHlink"/>
  <p:sldLayoutIdLst>
    <p:sldLayoutId id="2147483727" r:id="rId1"/>
    <p:sldLayoutId id="2147483776" r:id="rId2"/>
    <p:sldLayoutId id="2147483665"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7948" y="0"/>
            <a:ext cx="5354052" cy="6874517"/>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7" name="Footer Placeholder 4"/>
          <p:cNvSpPr>
            <a:spLocks noGrp="1"/>
          </p:cNvSpPr>
          <p:nvPr>
            <p:ph type="ftr" sz="quarter" idx="3"/>
          </p:nvPr>
        </p:nvSpPr>
        <p:spPr>
          <a:xfrm>
            <a:off x="1335505" y="6249767"/>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14" name="Picture 13">
            <a:extLst>
              <a:ext uri="{FF2B5EF4-FFF2-40B4-BE49-F238E27FC236}">
                <a16:creationId xmlns:a16="http://schemas.microsoft.com/office/drawing/2014/main" id="{617145C9-BF53-4F49-92D4-A6F1955D65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1" name="Picture 10">
            <a:extLst>
              <a:ext uri="{FF2B5EF4-FFF2-40B4-BE49-F238E27FC236}">
                <a16:creationId xmlns:a16="http://schemas.microsoft.com/office/drawing/2014/main" id="{B374B11C-9789-BD4D-8C61-A4523FA6A2E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pic>
        <p:nvPicPr>
          <p:cNvPr id="4" name="Picture 3">
            <a:extLst>
              <a:ext uri="{FF2B5EF4-FFF2-40B4-BE49-F238E27FC236}">
                <a16:creationId xmlns:a16="http://schemas.microsoft.com/office/drawing/2014/main" id="{5A8226FF-937A-9115-B299-1DB5931F9F27}"/>
              </a:ext>
            </a:extLst>
          </p:cNvPr>
          <p:cNvPicPr>
            <a:picLocks noChangeAspect="1"/>
          </p:cNvPicPr>
          <p:nvPr userDrawn="1"/>
        </p:nvPicPr>
        <p:blipFill>
          <a:blip r:embed="rId8">
            <a:alphaModFix amt="50000"/>
          </a:blip>
          <a:stretch>
            <a:fillRect/>
          </a:stretch>
        </p:blipFill>
        <p:spPr>
          <a:xfrm rot="5400000" flipV="1">
            <a:off x="10853994" y="5557934"/>
            <a:ext cx="1325563" cy="1325563"/>
          </a:xfrm>
          <a:prstGeom prst="rect">
            <a:avLst/>
          </a:prstGeom>
        </p:spPr>
      </p:pic>
    </p:spTree>
    <p:extLst>
      <p:ext uri="{BB962C8B-B14F-4D97-AF65-F5344CB8AC3E}">
        <p14:creationId xmlns:p14="http://schemas.microsoft.com/office/powerpoint/2010/main" val="1752799043"/>
      </p:ext>
    </p:extLst>
  </p:cSld>
  <p:clrMap bg1="dk1" tx1="lt1" bg2="dk2" tx2="lt2" accent1="accent1" accent2="accent2" accent3="accent3" accent4="accent4" accent5="accent5" accent6="accent6" hlink="hlink" folHlink="folHlink"/>
  <p:sldLayoutIdLst>
    <p:sldLayoutId id="2147483754" r:id="rId1"/>
    <p:sldLayoutId id="2147483777" r:id="rId2"/>
    <p:sldLayoutId id="2147483755"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45443" y="-1"/>
            <a:ext cx="5354052" cy="6874517"/>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2370928" y="6337886"/>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9" name="Picture 8">
            <a:extLst>
              <a:ext uri="{FF2B5EF4-FFF2-40B4-BE49-F238E27FC236}">
                <a16:creationId xmlns:a16="http://schemas.microsoft.com/office/drawing/2014/main" id="{18C42F21-B5F5-1844-A165-758DACE3B3C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2" name="Picture 11">
            <a:extLst>
              <a:ext uri="{FF2B5EF4-FFF2-40B4-BE49-F238E27FC236}">
                <a16:creationId xmlns:a16="http://schemas.microsoft.com/office/drawing/2014/main" id="{C9C26654-8055-6F4E-B99A-285EB94EBE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sp>
        <p:nvSpPr>
          <p:cNvPr id="11" name="Slide Number Placeholder 5">
            <a:extLst>
              <a:ext uri="{FF2B5EF4-FFF2-40B4-BE49-F238E27FC236}">
                <a16:creationId xmlns:a16="http://schemas.microsoft.com/office/drawing/2014/main" id="{43A29133-B771-504D-BAC4-E46D1BE4C203}"/>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4" name="Picture 3">
            <a:extLst>
              <a:ext uri="{FF2B5EF4-FFF2-40B4-BE49-F238E27FC236}">
                <a16:creationId xmlns:a16="http://schemas.microsoft.com/office/drawing/2014/main" id="{16302052-B898-1648-4F2C-24B9D80206AD}"/>
              </a:ext>
            </a:extLst>
          </p:cNvPr>
          <p:cNvPicPr>
            <a:picLocks noChangeAspect="1"/>
          </p:cNvPicPr>
          <p:nvPr userDrawn="1"/>
        </p:nvPicPr>
        <p:blipFill rotWithShape="1">
          <a:blip r:embed="rId8">
            <a:alphaModFix amt="50000"/>
          </a:blip>
          <a:srcRect l="40092" t="-15134" b="-1"/>
          <a:stretch/>
        </p:blipFill>
        <p:spPr>
          <a:xfrm>
            <a:off x="0" y="6083210"/>
            <a:ext cx="2011214" cy="774790"/>
          </a:xfrm>
          <a:prstGeom prst="rect">
            <a:avLst/>
          </a:prstGeom>
        </p:spPr>
      </p:pic>
    </p:spTree>
    <p:extLst>
      <p:ext uri="{BB962C8B-B14F-4D97-AF65-F5344CB8AC3E}">
        <p14:creationId xmlns:p14="http://schemas.microsoft.com/office/powerpoint/2010/main" val="589264557"/>
      </p:ext>
    </p:extLst>
  </p:cSld>
  <p:clrMap bg1="dk1" tx1="lt1" bg2="dk2" tx2="lt2" accent1="accent1" accent2="accent2" accent3="accent3" accent4="accent4" accent5="accent5" accent6="accent6" hlink="hlink" folHlink="folHlink"/>
  <p:sldLayoutIdLst>
    <p:sldLayoutId id="2147483757" r:id="rId1"/>
    <p:sldLayoutId id="2147483778" r:id="rId2"/>
    <p:sldLayoutId id="2147483758"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1E2BE-A42F-1C9B-05E6-D0C8D6724718}"/>
              </a:ext>
            </a:extLst>
          </p:cNvPr>
          <p:cNvPicPr>
            <a:picLocks noChangeAspect="1"/>
          </p:cNvPicPr>
          <p:nvPr userDrawn="1"/>
        </p:nvPicPr>
        <p:blipFill>
          <a:blip r:embed="rId3">
            <a:alphaModFix amt="80000"/>
          </a:blip>
          <a:stretch>
            <a:fillRect/>
          </a:stretch>
        </p:blipFill>
        <p:spPr>
          <a:xfrm>
            <a:off x="4118048" y="4266583"/>
            <a:ext cx="3974965" cy="791180"/>
          </a:xfrm>
          <a:prstGeom prst="rect">
            <a:avLst/>
          </a:prstGeom>
        </p:spPr>
      </p:pic>
      <p:pic>
        <p:nvPicPr>
          <p:cNvPr id="2" name="Picture 1">
            <a:extLst>
              <a:ext uri="{FF2B5EF4-FFF2-40B4-BE49-F238E27FC236}">
                <a16:creationId xmlns:a16="http://schemas.microsoft.com/office/drawing/2014/main" id="{40321D27-BF3A-9649-9355-FC02449E58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118048" y="3020333"/>
            <a:ext cx="3955904" cy="817335"/>
          </a:xfrm>
          <a:prstGeom prst="rect">
            <a:avLst/>
          </a:prstGeom>
        </p:spPr>
      </p:pic>
    </p:spTree>
    <p:extLst>
      <p:ext uri="{BB962C8B-B14F-4D97-AF65-F5344CB8AC3E}">
        <p14:creationId xmlns:p14="http://schemas.microsoft.com/office/powerpoint/2010/main" val="3100165188"/>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0DAF2">
            <a:alpha val="50371"/>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279080"/>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sp>
        <p:nvSpPr>
          <p:cNvPr id="6" name="Slide Number Placeholder 5"/>
          <p:cNvSpPr>
            <a:spLocks noGrp="1"/>
          </p:cNvSpPr>
          <p:nvPr>
            <p:ph type="sldNum" sz="quarter" idx="4"/>
          </p:nvPr>
        </p:nvSpPr>
        <p:spPr>
          <a:xfrm>
            <a:off x="11698941" y="576699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8" name="Picture 7">
            <a:extLst>
              <a:ext uri="{FF2B5EF4-FFF2-40B4-BE49-F238E27FC236}">
                <a16:creationId xmlns:a16="http://schemas.microsoft.com/office/drawing/2014/main" id="{DEE408B0-FC61-EF40-BE8E-2DA6017EA7B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853090" y="6319961"/>
            <a:ext cx="2092380" cy="432310"/>
          </a:xfrm>
          <a:prstGeom prst="rect">
            <a:avLst/>
          </a:prstGeom>
        </p:spPr>
      </p:pic>
      <p:pic>
        <p:nvPicPr>
          <p:cNvPr id="7" name="Picture 6">
            <a:extLst>
              <a:ext uri="{FF2B5EF4-FFF2-40B4-BE49-F238E27FC236}">
                <a16:creationId xmlns:a16="http://schemas.microsoft.com/office/drawing/2014/main" id="{6284E1C7-AD87-9D1E-A120-DD1BF33E97B2}"/>
              </a:ext>
            </a:extLst>
          </p:cNvPr>
          <p:cNvPicPr>
            <a:picLocks noChangeAspect="1"/>
          </p:cNvPicPr>
          <p:nvPr userDrawn="1"/>
        </p:nvPicPr>
        <p:blipFill>
          <a:blip r:embed="rId9">
            <a:alphaModFix amt="50000"/>
          </a:blip>
          <a:stretch>
            <a:fillRect/>
          </a:stretch>
        </p:blipFill>
        <p:spPr>
          <a:xfrm>
            <a:off x="0" y="6185056"/>
            <a:ext cx="3357154" cy="672943"/>
          </a:xfrm>
          <a:prstGeom prst="rect">
            <a:avLst/>
          </a:prstGeom>
        </p:spPr>
      </p:pic>
    </p:spTree>
    <p:extLst>
      <p:ext uri="{BB962C8B-B14F-4D97-AF65-F5344CB8AC3E}">
        <p14:creationId xmlns:p14="http://schemas.microsoft.com/office/powerpoint/2010/main" val="34255905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11900"/>
            <a:ext cx="4114800" cy="365125"/>
          </a:xfrm>
          <a:prstGeom prst="rect">
            <a:avLst/>
          </a:prstGeom>
        </p:spPr>
        <p:txBody>
          <a:bodyPr vert="horz" lIns="91440" tIns="45720" rIns="91440" bIns="45720" rtlCol="0" anchor="ctr"/>
          <a:lstStyle>
            <a:lvl1pPr algn="ctr">
              <a:defRPr sz="1200">
                <a:solidFill>
                  <a:srgbClr val="59585C"/>
                </a:solidFill>
              </a:defRPr>
            </a:lvl1pPr>
          </a:lstStyle>
          <a:p>
            <a:endParaRPr lang="en-US" dirty="0"/>
          </a:p>
        </p:txBody>
      </p:sp>
      <p:pic>
        <p:nvPicPr>
          <p:cNvPr id="7" name="Picture 6">
            <a:extLst>
              <a:ext uri="{FF2B5EF4-FFF2-40B4-BE49-F238E27FC236}">
                <a16:creationId xmlns:a16="http://schemas.microsoft.com/office/drawing/2014/main" id="{B4736C99-1F09-455B-A02D-F54FA0C4DA86}"/>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725400" y="5533049"/>
            <a:ext cx="1464975" cy="1324338"/>
          </a:xfrm>
          <a:prstGeom prst="rect">
            <a:avLst/>
          </a:prstGeom>
        </p:spPr>
      </p:pic>
      <p:sp>
        <p:nvSpPr>
          <p:cNvPr id="6" name="Slide Number Placeholder 5"/>
          <p:cNvSpPr>
            <a:spLocks noGrp="1"/>
          </p:cNvSpPr>
          <p:nvPr>
            <p:ph type="sldNum" sz="quarter" idx="4"/>
          </p:nvPr>
        </p:nvSpPr>
        <p:spPr>
          <a:xfrm>
            <a:off x="9261420" y="6388746"/>
            <a:ext cx="493059" cy="371836"/>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5D5ACDC5-7D88-4043-A5E3-34CEDBAF337A}" type="slidenum">
              <a:rPr lang="en-US" smtClean="0"/>
              <a:pPr/>
              <a:t>‹#›</a:t>
            </a:fld>
            <a:endParaRPr lang="en-US" dirty="0"/>
          </a:p>
        </p:txBody>
      </p:sp>
      <p:pic>
        <p:nvPicPr>
          <p:cNvPr id="9" name="Picture 8">
            <a:extLst>
              <a:ext uri="{FF2B5EF4-FFF2-40B4-BE49-F238E27FC236}">
                <a16:creationId xmlns:a16="http://schemas.microsoft.com/office/drawing/2014/main" id="{4A456A69-7DAC-864B-A276-4526E712022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38200" y="6328272"/>
            <a:ext cx="2092380" cy="432310"/>
          </a:xfrm>
          <a:prstGeom prst="rect">
            <a:avLst/>
          </a:prstGeom>
        </p:spPr>
      </p:pic>
    </p:spTree>
    <p:extLst>
      <p:ext uri="{BB962C8B-B14F-4D97-AF65-F5344CB8AC3E}">
        <p14:creationId xmlns:p14="http://schemas.microsoft.com/office/powerpoint/2010/main" val="4070209190"/>
      </p:ext>
    </p:extLst>
  </p:cSld>
  <p:clrMap bg1="dk1" tx1="lt1" bg2="dk2" tx2="lt2" accent1="accent1" accent2="accent2" accent3="accent3" accent4="accent4" accent5="accent5" accent6="accent6" hlink="hlink" folHlink="folHlink"/>
  <p:sldLayoutIdLst>
    <p:sldLayoutId id="2147483672" r:id="rId1"/>
    <p:sldLayoutId id="2147483760" r:id="rId2"/>
    <p:sldLayoutId id="2147483761" r:id="rId3"/>
    <p:sldLayoutId id="2147483762" r:id="rId4"/>
    <p:sldLayoutId id="2147483763" r:id="rId5"/>
    <p:sldLayoutId id="2147483764" r:id="rId6"/>
  </p:sldLayoutIdLst>
  <p:hf hdr="0" ftr="0" dt="0"/>
  <p:txStyles>
    <p:titleStyle>
      <a:lvl1pPr algn="l" defTabSz="914400" rtl="0" eaLnBrk="1" latinLnBrk="0" hangingPunct="1">
        <a:lnSpc>
          <a:spcPct val="90000"/>
        </a:lnSpc>
        <a:spcBef>
          <a:spcPct val="0"/>
        </a:spcBef>
        <a:buNone/>
        <a:defRPr sz="4400" b="1" i="0" kern="1200" baseline="0">
          <a:solidFill>
            <a:srgbClr val="53565A"/>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53565A"/>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3565A"/>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3565A"/>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65A"/>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65A"/>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7DC3E6-F61E-881E-3407-3593F7B0E2C5}"/>
              </a:ext>
            </a:extLst>
          </p:cNvPr>
          <p:cNvSpPr/>
          <p:nvPr userDrawn="1"/>
        </p:nvSpPr>
        <p:spPr>
          <a:xfrm>
            <a:off x="0" y="0"/>
            <a:ext cx="12192000" cy="6176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3C96A7AC-248A-C156-3BDE-235FCD350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8" name="Text Placeholder 2">
            <a:extLst>
              <a:ext uri="{FF2B5EF4-FFF2-40B4-BE49-F238E27FC236}">
                <a16:creationId xmlns:a16="http://schemas.microsoft.com/office/drawing/2014/main" id="{7A7F0D34-BADE-3C4B-81A2-DD3ED96A3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24E43EC8-6A33-93A2-EFD5-10F7B763AA3B}"/>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E44E12E8-1F80-47BE-D339-F30DD34A20CF}"/>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dirty="0"/>
          </a:p>
        </p:txBody>
      </p:sp>
      <p:pic>
        <p:nvPicPr>
          <p:cNvPr id="5" name="Picture 4">
            <a:extLst>
              <a:ext uri="{FF2B5EF4-FFF2-40B4-BE49-F238E27FC236}">
                <a16:creationId xmlns:a16="http://schemas.microsoft.com/office/drawing/2014/main" id="{07AA82C0-C13A-0499-4B81-2FC6A48356F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38200" y="6328272"/>
            <a:ext cx="2092380" cy="432310"/>
          </a:xfrm>
          <a:prstGeom prst="rect">
            <a:avLst/>
          </a:prstGeom>
        </p:spPr>
      </p:pic>
    </p:spTree>
    <p:extLst>
      <p:ext uri="{BB962C8B-B14F-4D97-AF65-F5344CB8AC3E}">
        <p14:creationId xmlns:p14="http://schemas.microsoft.com/office/powerpoint/2010/main" val="323896991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p:hf hdr="0" ftr="0" dt="0"/>
  <p:txStyles>
    <p:titleStyle>
      <a:lvl1pPr algn="l" defTabSz="914400" rtl="0" eaLnBrk="1" latinLnBrk="0" hangingPunct="1">
        <a:lnSpc>
          <a:spcPct val="90000"/>
        </a:lnSpc>
        <a:spcBef>
          <a:spcPct val="0"/>
        </a:spcBef>
        <a:buNone/>
        <a:defRPr sz="4400" b="1" i="0" kern="1200" spc="3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necktie, person, wall&#10;&#10;Description automatically generated">
            <a:extLst>
              <a:ext uri="{FF2B5EF4-FFF2-40B4-BE49-F238E27FC236}">
                <a16:creationId xmlns:a16="http://schemas.microsoft.com/office/drawing/2014/main" id="{21854E27-3C31-9946-B8B3-CD33EF6D17CE}"/>
              </a:ext>
            </a:extLst>
          </p:cNvPr>
          <p:cNvPicPr>
            <a:picLocks noChangeAspect="1"/>
          </p:cNvPicPr>
          <p:nvPr userDrawn="1"/>
        </p:nvPicPr>
        <p:blipFill>
          <a:blip r:embed="rId5">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8D390AF-9F76-EECC-D827-FF7CF6337E27}"/>
              </a:ext>
            </a:extLst>
          </p:cNvPr>
          <p:cNvPicPr>
            <a:picLocks noChangeAspect="1"/>
          </p:cNvPicPr>
          <p:nvPr userDrawn="1"/>
        </p:nvPicPr>
        <p:blipFill>
          <a:blip r:embed="rId6">
            <a:alphaModFix amt="50000"/>
          </a:blip>
          <a:stretch>
            <a:fillRect/>
          </a:stretch>
        </p:blipFill>
        <p:spPr>
          <a:xfrm>
            <a:off x="10873448" y="5643154"/>
            <a:ext cx="1318552" cy="121484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07270" y="577762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4" name="Picture 3">
            <a:extLst>
              <a:ext uri="{FF2B5EF4-FFF2-40B4-BE49-F238E27FC236}">
                <a16:creationId xmlns:a16="http://schemas.microsoft.com/office/drawing/2014/main" id="{7908101C-8DB4-FC4A-9BAB-A8D9214BCFE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7" name="Picture 6">
            <a:extLst>
              <a:ext uri="{FF2B5EF4-FFF2-40B4-BE49-F238E27FC236}">
                <a16:creationId xmlns:a16="http://schemas.microsoft.com/office/drawing/2014/main" id="{98105256-D716-5E49-906D-42590D8E2F4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spTree>
    <p:extLst>
      <p:ext uri="{BB962C8B-B14F-4D97-AF65-F5344CB8AC3E}">
        <p14:creationId xmlns:p14="http://schemas.microsoft.com/office/powerpoint/2010/main" val="482679690"/>
      </p:ext>
    </p:extLst>
  </p:cSld>
  <p:clrMap bg1="lt1" tx1="dk1" bg2="lt2" tx2="dk2" accent1="accent1" accent2="accent2" accent3="accent3" accent4="accent4" accent5="accent5" accent6="accent6" hlink="hlink" folHlink="folHlink"/>
  <p:sldLayoutIdLst>
    <p:sldLayoutId id="2147483726" r:id="rId1"/>
    <p:sldLayoutId id="2147483766" r:id="rId2"/>
    <p:sldLayoutId id="2147483663" r:id="rId3"/>
  </p:sldLayoutIdLst>
  <p:hf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12" name="Picture 11">
            <a:extLst>
              <a:ext uri="{FF2B5EF4-FFF2-40B4-BE49-F238E27FC236}">
                <a16:creationId xmlns:a16="http://schemas.microsoft.com/office/drawing/2014/main" id="{AAE5985F-C12D-734A-9AA5-3F84BA50C2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11" name="Picture 10">
            <a:extLst>
              <a:ext uri="{FF2B5EF4-FFF2-40B4-BE49-F238E27FC236}">
                <a16:creationId xmlns:a16="http://schemas.microsoft.com/office/drawing/2014/main" id="{19426CF1-3C96-4D4E-AE4F-2CF2CCBE33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4" name="Picture 3">
            <a:extLst>
              <a:ext uri="{FF2B5EF4-FFF2-40B4-BE49-F238E27FC236}">
                <a16:creationId xmlns:a16="http://schemas.microsoft.com/office/drawing/2014/main" id="{D2CAF516-4C4A-9A07-3D51-9FD0C0CA542F}"/>
              </a:ext>
            </a:extLst>
          </p:cNvPr>
          <p:cNvPicPr>
            <a:picLocks noChangeAspect="1"/>
          </p:cNvPicPr>
          <p:nvPr userDrawn="1"/>
        </p:nvPicPr>
        <p:blipFill>
          <a:blip r:embed="rId8">
            <a:alphaModFix amt="50000"/>
          </a:blip>
          <a:stretch>
            <a:fillRect/>
          </a:stretch>
        </p:blipFill>
        <p:spPr>
          <a:xfrm>
            <a:off x="10959657" y="5643154"/>
            <a:ext cx="1214846" cy="1214846"/>
          </a:xfrm>
          <a:prstGeom prst="rect">
            <a:avLst/>
          </a:prstGeom>
        </p:spPr>
      </p:pic>
      <p:sp>
        <p:nvSpPr>
          <p:cNvPr id="6" name="Slide Number Placeholder 5"/>
          <p:cNvSpPr>
            <a:spLocks noGrp="1"/>
          </p:cNvSpPr>
          <p:nvPr>
            <p:ph type="sldNum" sz="quarter" idx="4"/>
          </p:nvPr>
        </p:nvSpPr>
        <p:spPr>
          <a:xfrm>
            <a:off x="11069748" y="586066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1928850024"/>
      </p:ext>
    </p:extLst>
  </p:cSld>
  <p:clrMap bg1="lt1" tx1="dk1" bg2="lt2" tx2="dk2" accent1="accent1" accent2="accent2" accent3="accent3" accent4="accent4" accent5="accent5" accent6="accent6" hlink="hlink" folHlink="folHlink"/>
  <p:sldLayoutIdLst>
    <p:sldLayoutId id="2147483742" r:id="rId1"/>
    <p:sldLayoutId id="2147483767" r:id="rId2"/>
    <p:sldLayoutId id="2147483743"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580512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dirty="0"/>
          </a:p>
        </p:txBody>
      </p:sp>
      <p:pic>
        <p:nvPicPr>
          <p:cNvPr id="12" name="Picture 11">
            <a:extLst>
              <a:ext uri="{FF2B5EF4-FFF2-40B4-BE49-F238E27FC236}">
                <a16:creationId xmlns:a16="http://schemas.microsoft.com/office/drawing/2014/main" id="{BE8E77DB-8B61-0E4F-A43A-82136F19793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11" name="Picture 10">
            <a:extLst>
              <a:ext uri="{FF2B5EF4-FFF2-40B4-BE49-F238E27FC236}">
                <a16:creationId xmlns:a16="http://schemas.microsoft.com/office/drawing/2014/main" id="{82336AC3-46DF-AF4A-92A7-DE9C40EC1A0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4" name="Picture 3">
            <a:extLst>
              <a:ext uri="{FF2B5EF4-FFF2-40B4-BE49-F238E27FC236}">
                <a16:creationId xmlns:a16="http://schemas.microsoft.com/office/drawing/2014/main" id="{58D7A64F-F79B-74B5-5522-374B296D1F55}"/>
              </a:ext>
            </a:extLst>
          </p:cNvPr>
          <p:cNvPicPr>
            <a:picLocks noChangeAspect="1"/>
          </p:cNvPicPr>
          <p:nvPr userDrawn="1"/>
        </p:nvPicPr>
        <p:blipFill>
          <a:blip r:embed="rId8">
            <a:alphaModFix amt="50000"/>
          </a:blip>
          <a:stretch>
            <a:fillRect/>
          </a:stretch>
        </p:blipFill>
        <p:spPr>
          <a:xfrm>
            <a:off x="9916910" y="6176962"/>
            <a:ext cx="2275089" cy="679473"/>
          </a:xfrm>
          <a:prstGeom prst="rect">
            <a:avLst/>
          </a:prstGeom>
        </p:spPr>
      </p:pic>
    </p:spTree>
    <p:extLst>
      <p:ext uri="{BB962C8B-B14F-4D97-AF65-F5344CB8AC3E}">
        <p14:creationId xmlns:p14="http://schemas.microsoft.com/office/powerpoint/2010/main" val="542950439"/>
      </p:ext>
    </p:extLst>
  </p:cSld>
  <p:clrMap bg1="lt1" tx1="dk1" bg2="lt2" tx2="dk2" accent1="accent1" accent2="accent2" accent3="accent3" accent4="accent4" accent5="accent5" accent6="accent6" hlink="hlink" folHlink="folHlink"/>
  <p:sldLayoutIdLst>
    <p:sldLayoutId id="2147483745" r:id="rId1"/>
    <p:sldLayoutId id="2147483768" r:id="rId2"/>
    <p:sldLayoutId id="2147483746"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Vag</a:t>
            </a:r>
            <a:r>
              <a:rPr lang="en-US" dirty="0"/>
              <a:t> Rounded Next Regular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pic>
        <p:nvPicPr>
          <p:cNvPr id="4" name="Picture 3">
            <a:extLst>
              <a:ext uri="{FF2B5EF4-FFF2-40B4-BE49-F238E27FC236}">
                <a16:creationId xmlns:a16="http://schemas.microsoft.com/office/drawing/2014/main" id="{7908101C-8DB4-FC4A-9BAB-A8D9214BCF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7" name="Picture 6">
            <a:extLst>
              <a:ext uri="{FF2B5EF4-FFF2-40B4-BE49-F238E27FC236}">
                <a16:creationId xmlns:a16="http://schemas.microsoft.com/office/drawing/2014/main" id="{98105256-D716-5E49-906D-42590D8E2F4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5" name="Picture 4">
            <a:extLst>
              <a:ext uri="{FF2B5EF4-FFF2-40B4-BE49-F238E27FC236}">
                <a16:creationId xmlns:a16="http://schemas.microsoft.com/office/drawing/2014/main" id="{5096EDE1-7978-CB6F-95A6-1606694F753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32863"/>
          <a:stretch/>
        </p:blipFill>
        <p:spPr>
          <a:xfrm>
            <a:off x="3563470" y="6136154"/>
            <a:ext cx="7772400" cy="721846"/>
          </a:xfrm>
          <a:prstGeom prst="rect">
            <a:avLst/>
          </a:prstGeom>
        </p:spPr>
      </p:pic>
    </p:spTree>
    <p:extLst>
      <p:ext uri="{BB962C8B-B14F-4D97-AF65-F5344CB8AC3E}">
        <p14:creationId xmlns:p14="http://schemas.microsoft.com/office/powerpoint/2010/main" val="40172905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Lst>
  <p:hf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522E5-A3E3-A28C-E303-29D3256ABB58}"/>
              </a:ext>
            </a:extLst>
          </p:cNvPr>
          <p:cNvPicPr>
            <a:picLocks noChangeAspect="1"/>
          </p:cNvPicPr>
          <p:nvPr userDrawn="1"/>
        </p:nvPicPr>
        <p:blipFill rotWithShape="1">
          <a:blip r:embed="rId5" cstate="print">
            <a:alphaModFix amt="60000"/>
            <a:extLst>
              <a:ext uri="{28A0092B-C50C-407E-A947-70E740481C1C}">
                <a14:useLocalDpi xmlns:a14="http://schemas.microsoft.com/office/drawing/2010/main" val="0"/>
              </a:ext>
            </a:extLst>
          </a:blip>
          <a:srcRect r="27241"/>
          <a:stretch/>
        </p:blipFill>
        <p:spPr>
          <a:xfrm>
            <a:off x="4612901" y="0"/>
            <a:ext cx="7590250" cy="6858000"/>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dirty="0" err="1"/>
              <a:t>Vag</a:t>
            </a:r>
            <a:r>
              <a:rPr lang="en-US" dirty="0"/>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dirty="0" err="1"/>
              <a:t>Vag</a:t>
            </a:r>
            <a:r>
              <a:rPr lang="en-US" dirty="0"/>
              <a:t> Rounded Next Regular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dirty="0"/>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pic>
        <p:nvPicPr>
          <p:cNvPr id="11" name="Picture 10">
            <a:extLst>
              <a:ext uri="{FF2B5EF4-FFF2-40B4-BE49-F238E27FC236}">
                <a16:creationId xmlns:a16="http://schemas.microsoft.com/office/drawing/2014/main" id="{E90A911B-4104-8240-8E33-23E5B2646CB8}"/>
              </a:ext>
            </a:extLst>
          </p:cNvPr>
          <p:cNvPicPr>
            <a:picLocks noChangeAspect="1"/>
          </p:cNvPicPr>
          <p:nvPr userDrawn="1"/>
        </p:nvPicPr>
        <p:blipFill>
          <a:blip r:embed="rId6"/>
          <a:stretch>
            <a:fillRect/>
          </a:stretch>
        </p:blipFill>
        <p:spPr>
          <a:xfrm>
            <a:off x="8470230" y="6031975"/>
            <a:ext cx="2512509" cy="841659"/>
          </a:xfrm>
          <a:prstGeom prst="rect">
            <a:avLst/>
          </a:prstGeom>
        </p:spPr>
      </p:pic>
      <p:pic>
        <p:nvPicPr>
          <p:cNvPr id="10" name="Picture 9">
            <a:extLst>
              <a:ext uri="{FF2B5EF4-FFF2-40B4-BE49-F238E27FC236}">
                <a16:creationId xmlns:a16="http://schemas.microsoft.com/office/drawing/2014/main" id="{98EC1546-0B4A-E440-9545-8E302057B81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4" name="Picture 3">
            <a:extLst>
              <a:ext uri="{FF2B5EF4-FFF2-40B4-BE49-F238E27FC236}">
                <a16:creationId xmlns:a16="http://schemas.microsoft.com/office/drawing/2014/main" id="{E420161C-3FD6-D07C-40F2-4B4EFECF2DE8}"/>
              </a:ext>
            </a:extLst>
          </p:cNvPr>
          <p:cNvPicPr>
            <a:picLocks noChangeAspect="1"/>
          </p:cNvPicPr>
          <p:nvPr userDrawn="1"/>
        </p:nvPicPr>
        <p:blipFill>
          <a:blip r:embed="rId8">
            <a:alphaModFix amt="50000"/>
          </a:blip>
          <a:stretch>
            <a:fillRect/>
          </a:stretch>
        </p:blipFill>
        <p:spPr>
          <a:xfrm flipH="1">
            <a:off x="0" y="5878286"/>
            <a:ext cx="979714" cy="979714"/>
          </a:xfrm>
          <a:prstGeom prst="rect">
            <a:avLst/>
          </a:prstGeom>
        </p:spPr>
      </p:pic>
    </p:spTree>
    <p:extLst>
      <p:ext uri="{BB962C8B-B14F-4D97-AF65-F5344CB8AC3E}">
        <p14:creationId xmlns:p14="http://schemas.microsoft.com/office/powerpoint/2010/main" val="3666742933"/>
      </p:ext>
    </p:extLst>
  </p:cSld>
  <p:clrMap bg1="lt1" tx1="dk1" bg2="lt2" tx2="dk2" accent1="accent1" accent2="accent2" accent3="accent3" accent4="accent4" accent5="accent5" accent6="accent6" hlink="hlink" folHlink="folHlink"/>
  <p:sldLayoutIdLst>
    <p:sldLayoutId id="2147483739" r:id="rId1"/>
    <p:sldLayoutId id="2147483773" r:id="rId2"/>
    <p:sldLayoutId id="2147483740" r:id="rId3"/>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s://www.ssa.gov/pubs/EN-05-11005.pdf"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mailto:info@hulmeresources.com"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52" y="868362"/>
            <a:ext cx="3672689" cy="2387600"/>
          </a:xfrm>
        </p:spPr>
        <p:txBody>
          <a:bodyPr>
            <a:normAutofit fontScale="90000"/>
          </a:bodyPr>
          <a:lstStyle/>
          <a:p>
            <a:pPr algn="l"/>
            <a:r>
              <a:rPr lang="en-US" b="0" dirty="0"/>
              <a:t>Social Security Benefits…</a:t>
            </a:r>
          </a:p>
        </p:txBody>
      </p:sp>
      <p:sp>
        <p:nvSpPr>
          <p:cNvPr id="3" name="Content Placeholder 2"/>
          <p:cNvSpPr>
            <a:spLocks noGrp="1"/>
          </p:cNvSpPr>
          <p:nvPr>
            <p:ph type="subTitle" idx="1"/>
          </p:nvPr>
        </p:nvSpPr>
        <p:spPr>
          <a:xfrm>
            <a:off x="1007952" y="3602039"/>
            <a:ext cx="3419192" cy="1655762"/>
          </a:xfrm>
        </p:spPr>
        <p:txBody>
          <a:bodyPr>
            <a:normAutofit fontScale="85000" lnSpcReduction="20000"/>
          </a:bodyPr>
          <a:lstStyle/>
          <a:p>
            <a:r>
              <a:rPr lang="en-US" dirty="0"/>
              <a:t>Transition to Adulthood Family Education Day </a:t>
            </a:r>
          </a:p>
          <a:p>
            <a:r>
              <a:rPr lang="en-US" dirty="0"/>
              <a:t>Children’s Mercy CMRI </a:t>
            </a:r>
          </a:p>
          <a:p>
            <a:r>
              <a:rPr lang="en-US" dirty="0"/>
              <a:t>Kansas, City MO </a:t>
            </a:r>
          </a:p>
          <a:p>
            <a:r>
              <a:rPr lang="en-US" dirty="0"/>
              <a:t>June 10, 2023 </a:t>
            </a:r>
          </a:p>
        </p:txBody>
      </p:sp>
      <p:sp>
        <p:nvSpPr>
          <p:cNvPr id="4" name="Slide Number Placeholder 3">
            <a:extLst>
              <a:ext uri="{FF2B5EF4-FFF2-40B4-BE49-F238E27FC236}">
                <a16:creationId xmlns:a16="http://schemas.microsoft.com/office/drawing/2014/main" id="{E801B68D-7520-A643-8403-20B6C260ABBC}"/>
              </a:ext>
            </a:extLst>
          </p:cNvPr>
          <p:cNvSpPr>
            <a:spLocks noGrp="1"/>
          </p:cNvSpPr>
          <p:nvPr>
            <p:ph type="sldNum" sz="quarter" idx="4"/>
          </p:nvPr>
        </p:nvSpPr>
        <p:spPr/>
        <p:txBody>
          <a:bodyPr/>
          <a:lstStyle/>
          <a:p>
            <a:fld id="{5D5ACDC5-7D88-4043-A5E3-34CEDBAF337A}" type="slidenum">
              <a:rPr lang="en-US" smtClean="0"/>
              <a:pPr/>
              <a:t>1</a:t>
            </a:fld>
            <a:endParaRPr lang="en-US" dirty="0"/>
          </a:p>
        </p:txBody>
      </p:sp>
      <p:pic>
        <p:nvPicPr>
          <p:cNvPr id="5" name="Picture 4">
            <a:extLst>
              <a:ext uri="{FF2B5EF4-FFF2-40B4-BE49-F238E27FC236}">
                <a16:creationId xmlns:a16="http://schemas.microsoft.com/office/drawing/2014/main" id="{0D517E77-479E-0F2E-D334-D3B4A5EAEC89}"/>
              </a:ext>
            </a:extLst>
          </p:cNvPr>
          <p:cNvPicPr>
            <a:picLocks noChangeAspect="1"/>
          </p:cNvPicPr>
          <p:nvPr/>
        </p:nvPicPr>
        <p:blipFill>
          <a:blip r:embed="rId2"/>
          <a:stretch>
            <a:fillRect/>
          </a:stretch>
        </p:blipFill>
        <p:spPr>
          <a:xfrm>
            <a:off x="5357180" y="288688"/>
            <a:ext cx="5423622" cy="5179605"/>
          </a:xfrm>
          <a:prstGeom prst="rect">
            <a:avLst/>
          </a:prstGeom>
        </p:spPr>
      </p:pic>
    </p:spTree>
    <p:extLst>
      <p:ext uri="{BB962C8B-B14F-4D97-AF65-F5344CB8AC3E}">
        <p14:creationId xmlns:p14="http://schemas.microsoft.com/office/powerpoint/2010/main" val="77031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431EB-754B-858D-6696-3DAE26A75A58}"/>
              </a:ext>
            </a:extLst>
          </p:cNvPr>
          <p:cNvSpPr>
            <a:spLocks noGrp="1"/>
          </p:cNvSpPr>
          <p:nvPr>
            <p:ph type="sldNum" sz="quarter" idx="12"/>
          </p:nvPr>
        </p:nvSpPr>
        <p:spPr/>
        <p:txBody>
          <a:bodyPr/>
          <a:lstStyle/>
          <a:p>
            <a:fld id="{5D5ACDC5-7D88-4043-A5E3-34CEDBAF337A}" type="slidenum">
              <a:rPr lang="en-US" smtClean="0"/>
              <a:t>10</a:t>
            </a:fld>
            <a:endParaRPr lang="en-US"/>
          </a:p>
        </p:txBody>
      </p:sp>
      <p:sp>
        <p:nvSpPr>
          <p:cNvPr id="5" name="Title 1">
            <a:extLst>
              <a:ext uri="{FF2B5EF4-FFF2-40B4-BE49-F238E27FC236}">
                <a16:creationId xmlns:a16="http://schemas.microsoft.com/office/drawing/2014/main" id="{2793A0F0-2985-14D7-E619-33EC7EA922D9}"/>
              </a:ext>
            </a:extLst>
          </p:cNvPr>
          <p:cNvSpPr>
            <a:spLocks noGrp="1"/>
          </p:cNvSpPr>
          <p:nvPr>
            <p:ph type="title"/>
          </p:nvPr>
        </p:nvSpPr>
        <p:spPr>
          <a:xfrm>
            <a:off x="838200" y="365125"/>
            <a:ext cx="10515600" cy="1325563"/>
          </a:xfrm>
        </p:spPr>
        <p:txBody>
          <a:bodyPr/>
          <a:lstStyle/>
          <a:p>
            <a:r>
              <a:rPr lang="en-US" b="0" u="sng" dirty="0"/>
              <a:t>A Word About SSI and Work Under 22</a:t>
            </a:r>
          </a:p>
        </p:txBody>
      </p:sp>
      <p:sp>
        <p:nvSpPr>
          <p:cNvPr id="6" name="Content Placeholder 2">
            <a:extLst>
              <a:ext uri="{FF2B5EF4-FFF2-40B4-BE49-F238E27FC236}">
                <a16:creationId xmlns:a16="http://schemas.microsoft.com/office/drawing/2014/main" id="{B93F8DD7-A4CD-6960-330E-11C8CDE16A9E}"/>
              </a:ext>
            </a:extLst>
          </p:cNvPr>
          <p:cNvSpPr>
            <a:spLocks noGrp="1"/>
          </p:cNvSpPr>
          <p:nvPr>
            <p:ph idx="1"/>
          </p:nvPr>
        </p:nvSpPr>
        <p:spPr>
          <a:xfrm>
            <a:off x="684291" y="1787493"/>
            <a:ext cx="10515600" cy="4351338"/>
          </a:xfrm>
        </p:spPr>
        <p:txBody>
          <a:bodyPr/>
          <a:lstStyle/>
          <a:p>
            <a:r>
              <a:rPr lang="en-US" b="0" i="0" u="none" strike="noStrike" dirty="0">
                <a:effectLst/>
                <a:latin typeface="VAG Rounded Next" panose="020F0502020203020204"/>
              </a:rPr>
              <a:t>A blind or disabled child, who is a student regularly attending school, college, or university, or a course of vocational or technical training, can have limited earnings that are not counted against his or her Supplemental Security Income (SSI) benefits. </a:t>
            </a:r>
          </a:p>
          <a:p>
            <a:r>
              <a:rPr lang="en-US" b="1" i="0" u="none" strike="noStrike" dirty="0">
                <a:effectLst/>
                <a:latin typeface="VAG Rounded Next" panose="020F0502020203020204"/>
              </a:rPr>
              <a:t>Income Exclusion Amounts for 2023</a:t>
            </a:r>
            <a:br>
              <a:rPr lang="en-US" b="0" i="0" u="none" strike="noStrike" dirty="0">
                <a:effectLst/>
                <a:latin typeface="VAG Rounded Next" panose="020F0502020203020204"/>
              </a:rPr>
            </a:br>
            <a:r>
              <a:rPr lang="en-US" b="0" i="0" u="none" strike="noStrike" dirty="0">
                <a:effectLst/>
                <a:latin typeface="VAG Rounded Next" panose="020F0502020203020204"/>
              </a:rPr>
              <a:t>For 2023, the student earned income exclusion amounts are $2,220 per month but not more than $8,950 in 2023.</a:t>
            </a:r>
          </a:p>
          <a:p>
            <a:endParaRPr lang="en-US" dirty="0"/>
          </a:p>
        </p:txBody>
      </p:sp>
    </p:spTree>
    <p:extLst>
      <p:ext uri="{BB962C8B-B14F-4D97-AF65-F5344CB8AC3E}">
        <p14:creationId xmlns:p14="http://schemas.microsoft.com/office/powerpoint/2010/main" val="334023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543F95-DEB9-2157-1AC9-E2E7ACB7E637}"/>
              </a:ext>
            </a:extLst>
          </p:cNvPr>
          <p:cNvSpPr/>
          <p:nvPr/>
        </p:nvSpPr>
        <p:spPr>
          <a:xfrm>
            <a:off x="3621386" y="271604"/>
            <a:ext cx="5006566" cy="6355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B3F4EB6-A6C7-4D18-D49A-2EE18062D9D8}"/>
              </a:ext>
            </a:extLst>
          </p:cNvPr>
          <p:cNvSpPr>
            <a:spLocks noGrp="1"/>
          </p:cNvSpPr>
          <p:nvPr>
            <p:ph type="sldNum" sz="quarter" idx="12"/>
          </p:nvPr>
        </p:nvSpPr>
        <p:spPr/>
        <p:txBody>
          <a:bodyPr/>
          <a:lstStyle/>
          <a:p>
            <a:fld id="{5D5ACDC5-7D88-4043-A5E3-34CEDBAF337A}" type="slidenum">
              <a:rPr lang="en-US" smtClean="0"/>
              <a:t>11</a:t>
            </a:fld>
            <a:endParaRPr lang="en-US"/>
          </a:p>
        </p:txBody>
      </p:sp>
      <p:pic>
        <p:nvPicPr>
          <p:cNvPr id="5" name="Picture 4">
            <a:extLst>
              <a:ext uri="{FF2B5EF4-FFF2-40B4-BE49-F238E27FC236}">
                <a16:creationId xmlns:a16="http://schemas.microsoft.com/office/drawing/2014/main" id="{16B4518A-DCFD-20FB-2302-872BFF6D85DD}"/>
              </a:ext>
            </a:extLst>
          </p:cNvPr>
          <p:cNvPicPr>
            <a:picLocks noChangeAspect="1"/>
          </p:cNvPicPr>
          <p:nvPr/>
        </p:nvPicPr>
        <p:blipFill>
          <a:blip r:embed="rId2"/>
          <a:stretch>
            <a:fillRect/>
          </a:stretch>
        </p:blipFill>
        <p:spPr>
          <a:xfrm>
            <a:off x="3925636" y="645935"/>
            <a:ext cx="4340728" cy="5566130"/>
          </a:xfrm>
          <a:prstGeom prst="rect">
            <a:avLst/>
          </a:prstGeom>
        </p:spPr>
      </p:pic>
    </p:spTree>
    <p:extLst>
      <p:ext uri="{BB962C8B-B14F-4D97-AF65-F5344CB8AC3E}">
        <p14:creationId xmlns:p14="http://schemas.microsoft.com/office/powerpoint/2010/main" val="959531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F13A9-688A-E96B-D564-85CB0C2675E2}"/>
              </a:ext>
            </a:extLst>
          </p:cNvPr>
          <p:cNvSpPr>
            <a:spLocks noGrp="1"/>
          </p:cNvSpPr>
          <p:nvPr>
            <p:ph type="sldNum" sz="quarter" idx="12"/>
          </p:nvPr>
        </p:nvSpPr>
        <p:spPr/>
        <p:txBody>
          <a:bodyPr/>
          <a:lstStyle/>
          <a:p>
            <a:fld id="{5D5ACDC5-7D88-4043-A5E3-34CEDBAF337A}" type="slidenum">
              <a:rPr lang="en-US" smtClean="0"/>
              <a:t>12</a:t>
            </a:fld>
            <a:endParaRPr lang="en-US"/>
          </a:p>
        </p:txBody>
      </p:sp>
      <p:sp>
        <p:nvSpPr>
          <p:cNvPr id="5" name="Title 1">
            <a:extLst>
              <a:ext uri="{FF2B5EF4-FFF2-40B4-BE49-F238E27FC236}">
                <a16:creationId xmlns:a16="http://schemas.microsoft.com/office/drawing/2014/main" id="{915074AA-B3E4-1D16-80D8-3BD99EFF3403}"/>
              </a:ext>
            </a:extLst>
          </p:cNvPr>
          <p:cNvSpPr>
            <a:spLocks noGrp="1"/>
          </p:cNvSpPr>
          <p:nvPr>
            <p:ph type="title"/>
          </p:nvPr>
        </p:nvSpPr>
        <p:spPr>
          <a:xfrm>
            <a:off x="838200" y="365125"/>
            <a:ext cx="10515600" cy="1325563"/>
          </a:xfrm>
        </p:spPr>
        <p:txBody>
          <a:bodyPr/>
          <a:lstStyle/>
          <a:p>
            <a:r>
              <a:rPr lang="en-US" b="0" u="sng" dirty="0"/>
              <a:t>Special Issues for Transition Age Youth</a:t>
            </a:r>
          </a:p>
        </p:txBody>
      </p:sp>
      <p:sp>
        <p:nvSpPr>
          <p:cNvPr id="6" name="Content Placeholder 2">
            <a:extLst>
              <a:ext uri="{FF2B5EF4-FFF2-40B4-BE49-F238E27FC236}">
                <a16:creationId xmlns:a16="http://schemas.microsoft.com/office/drawing/2014/main" id="{A4C6D2EE-F952-4FF7-C1AE-9EDBC9E70CD3}"/>
              </a:ext>
            </a:extLst>
          </p:cNvPr>
          <p:cNvSpPr>
            <a:spLocks noGrp="1"/>
          </p:cNvSpPr>
          <p:nvPr>
            <p:ph idx="1"/>
          </p:nvPr>
        </p:nvSpPr>
        <p:spPr>
          <a:xfrm>
            <a:off x="838200" y="1787493"/>
            <a:ext cx="10515600" cy="4351338"/>
          </a:xfrm>
        </p:spPr>
        <p:txBody>
          <a:bodyPr/>
          <a:lstStyle/>
          <a:p>
            <a:r>
              <a:rPr lang="en-US" dirty="0"/>
              <a:t>SSI recipients must undergo the age 18 redetermination for benefits to continue under the adult standard.</a:t>
            </a:r>
          </a:p>
          <a:p>
            <a:pPr marL="0" indent="0">
              <a:buNone/>
            </a:pPr>
            <a:r>
              <a:rPr lang="en-US" dirty="0"/>
              <a:t>• Parent-to-child deeming in the SSI program stops at the 18</a:t>
            </a:r>
            <a:r>
              <a:rPr lang="en-US" baseline="30000" dirty="0"/>
              <a:t>th</a:t>
            </a:r>
            <a:r>
              <a:rPr lang="en-US" dirty="0"/>
              <a:t> birthday.</a:t>
            </a:r>
          </a:p>
          <a:p>
            <a:pPr marL="0" indent="0">
              <a:buNone/>
            </a:pPr>
            <a:r>
              <a:rPr lang="en-US" dirty="0"/>
              <a:t>•Eligibility for Social Security child’s benefits stops at 18 (or 19 years 2 months if still in high school).</a:t>
            </a:r>
          </a:p>
          <a:p>
            <a:pPr marL="0" indent="0">
              <a:buNone/>
            </a:pPr>
            <a:r>
              <a:rPr lang="en-US" dirty="0"/>
              <a:t>• Eligibility for CDB may begin at the age of 18 if the disability standard is met.</a:t>
            </a:r>
          </a:p>
          <a:p>
            <a:pPr marL="0" indent="0">
              <a:buNone/>
            </a:pPr>
            <a:r>
              <a:rPr lang="en-US" dirty="0"/>
              <a:t>• Youth who work may establish eligibility for SSDI quickly.</a:t>
            </a:r>
          </a:p>
        </p:txBody>
      </p:sp>
    </p:spTree>
    <p:extLst>
      <p:ext uri="{BB962C8B-B14F-4D97-AF65-F5344CB8AC3E}">
        <p14:creationId xmlns:p14="http://schemas.microsoft.com/office/powerpoint/2010/main" val="973090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5DFA22-D380-C5A0-7066-BCE76FD013C3}"/>
              </a:ext>
            </a:extLst>
          </p:cNvPr>
          <p:cNvSpPr>
            <a:spLocks noGrp="1"/>
          </p:cNvSpPr>
          <p:nvPr>
            <p:ph type="sldNum" sz="quarter" idx="12"/>
          </p:nvPr>
        </p:nvSpPr>
        <p:spPr/>
        <p:txBody>
          <a:bodyPr/>
          <a:lstStyle/>
          <a:p>
            <a:fld id="{5D5ACDC5-7D88-4043-A5E3-34CEDBAF337A}" type="slidenum">
              <a:rPr lang="en-US" smtClean="0"/>
              <a:t>13</a:t>
            </a:fld>
            <a:endParaRPr lang="en-US"/>
          </a:p>
        </p:txBody>
      </p:sp>
      <p:sp>
        <p:nvSpPr>
          <p:cNvPr id="5" name="Title 1">
            <a:extLst>
              <a:ext uri="{FF2B5EF4-FFF2-40B4-BE49-F238E27FC236}">
                <a16:creationId xmlns:a16="http://schemas.microsoft.com/office/drawing/2014/main" id="{9CADA64B-08C6-6D55-F2D5-72BF54C47816}"/>
              </a:ext>
            </a:extLst>
          </p:cNvPr>
          <p:cNvSpPr>
            <a:spLocks noGrp="1"/>
          </p:cNvSpPr>
          <p:nvPr>
            <p:ph type="title"/>
          </p:nvPr>
        </p:nvSpPr>
        <p:spPr>
          <a:xfrm>
            <a:off x="838200" y="365125"/>
            <a:ext cx="10515600" cy="1325563"/>
          </a:xfrm>
        </p:spPr>
        <p:txBody>
          <a:bodyPr/>
          <a:lstStyle/>
          <a:p>
            <a:r>
              <a:rPr lang="en-US" b="0" u="sng" dirty="0"/>
              <a:t>Redetermination for SSI from a child to adult</a:t>
            </a:r>
          </a:p>
        </p:txBody>
      </p:sp>
      <p:sp>
        <p:nvSpPr>
          <p:cNvPr id="6" name="Content Placeholder 2">
            <a:extLst>
              <a:ext uri="{FF2B5EF4-FFF2-40B4-BE49-F238E27FC236}">
                <a16:creationId xmlns:a16="http://schemas.microsoft.com/office/drawing/2014/main" id="{D86733E5-3926-7BDA-58E3-0144F5B0F7AB}"/>
              </a:ext>
            </a:extLst>
          </p:cNvPr>
          <p:cNvSpPr>
            <a:spLocks noGrp="1"/>
          </p:cNvSpPr>
          <p:nvPr>
            <p:ph idx="1"/>
          </p:nvPr>
        </p:nvSpPr>
        <p:spPr>
          <a:xfrm>
            <a:off x="838200" y="1895873"/>
            <a:ext cx="10515600" cy="4351338"/>
          </a:xfrm>
        </p:spPr>
        <p:txBody>
          <a:bodyPr/>
          <a:lstStyle/>
          <a:p>
            <a:r>
              <a:rPr lang="en-US" dirty="0"/>
              <a:t>Adult definition of disability different than child’s definition for SSI – more stringent.</a:t>
            </a:r>
          </a:p>
          <a:p>
            <a:pPr marL="0" indent="0">
              <a:buNone/>
            </a:pPr>
            <a:r>
              <a:rPr lang="en-US" dirty="0"/>
              <a:t>• For SSI to continue after age 18, individuals must meet the adult definition of disability.</a:t>
            </a:r>
          </a:p>
          <a:p>
            <a:pPr marL="0" indent="0">
              <a:buNone/>
            </a:pPr>
            <a:r>
              <a:rPr lang="en-US" dirty="0"/>
              <a:t>• Approximately 45% of SSI recipients are initially found ineligible to continue SSI benefits after age 18.</a:t>
            </a:r>
          </a:p>
        </p:txBody>
      </p:sp>
    </p:spTree>
    <p:extLst>
      <p:ext uri="{BB962C8B-B14F-4D97-AF65-F5344CB8AC3E}">
        <p14:creationId xmlns:p14="http://schemas.microsoft.com/office/powerpoint/2010/main" val="116749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C7F78D-75A6-5F3B-B862-5BAB78E6F332}"/>
              </a:ext>
            </a:extLst>
          </p:cNvPr>
          <p:cNvSpPr>
            <a:spLocks noGrp="1"/>
          </p:cNvSpPr>
          <p:nvPr>
            <p:ph type="sldNum" sz="quarter" idx="12"/>
          </p:nvPr>
        </p:nvSpPr>
        <p:spPr/>
        <p:txBody>
          <a:bodyPr/>
          <a:lstStyle/>
          <a:p>
            <a:fld id="{5D5ACDC5-7D88-4043-A5E3-34CEDBAF337A}" type="slidenum">
              <a:rPr lang="en-US" smtClean="0"/>
              <a:t>14</a:t>
            </a:fld>
            <a:endParaRPr lang="en-US"/>
          </a:p>
        </p:txBody>
      </p:sp>
      <p:sp>
        <p:nvSpPr>
          <p:cNvPr id="5" name="Title 1">
            <a:extLst>
              <a:ext uri="{FF2B5EF4-FFF2-40B4-BE49-F238E27FC236}">
                <a16:creationId xmlns:a16="http://schemas.microsoft.com/office/drawing/2014/main" id="{F2503656-8123-ACA2-E8B2-2E16C36109FA}"/>
              </a:ext>
            </a:extLst>
          </p:cNvPr>
          <p:cNvSpPr>
            <a:spLocks noGrp="1"/>
          </p:cNvSpPr>
          <p:nvPr>
            <p:ph type="title"/>
          </p:nvPr>
        </p:nvSpPr>
        <p:spPr>
          <a:xfrm>
            <a:off x="838200" y="365125"/>
            <a:ext cx="10515600" cy="1325563"/>
          </a:xfrm>
        </p:spPr>
        <p:txBody>
          <a:bodyPr/>
          <a:lstStyle/>
          <a:p>
            <a:r>
              <a:rPr lang="en-US" b="0" u="sng" dirty="0"/>
              <a:t>More about Age 18 Redetermination</a:t>
            </a:r>
          </a:p>
        </p:txBody>
      </p:sp>
      <p:sp>
        <p:nvSpPr>
          <p:cNvPr id="6" name="Content Placeholder 2">
            <a:extLst>
              <a:ext uri="{FF2B5EF4-FFF2-40B4-BE49-F238E27FC236}">
                <a16:creationId xmlns:a16="http://schemas.microsoft.com/office/drawing/2014/main" id="{AA39B9E1-BC4A-9605-C9C2-D7E6C3395DD6}"/>
              </a:ext>
            </a:extLst>
          </p:cNvPr>
          <p:cNvSpPr>
            <a:spLocks noGrp="1"/>
          </p:cNvSpPr>
          <p:nvPr>
            <p:ph idx="1"/>
          </p:nvPr>
        </p:nvSpPr>
        <p:spPr>
          <a:xfrm>
            <a:off x="838200" y="1825625"/>
            <a:ext cx="10515600" cy="4351338"/>
          </a:xfrm>
        </p:spPr>
        <p:txBody>
          <a:bodyPr/>
          <a:lstStyle/>
          <a:p>
            <a:r>
              <a:rPr lang="en-US" dirty="0"/>
              <a:t>The re-determination may be conducted at anytime after 18</a:t>
            </a:r>
            <a:r>
              <a:rPr lang="en-US" baseline="30000" dirty="0"/>
              <a:t>th</a:t>
            </a:r>
            <a:r>
              <a:rPr lang="en-US" dirty="0"/>
              <a:t> birthday. Usually it is done before the person turns 19.</a:t>
            </a:r>
          </a:p>
          <a:p>
            <a:pPr marL="0" indent="0">
              <a:buNone/>
            </a:pPr>
            <a:r>
              <a:rPr lang="en-US" dirty="0"/>
              <a:t>• If found ineligible, payments are due for two months beyond the month in which the disability determination was made. The determination is NOT retro-active to the 18th birthday.</a:t>
            </a:r>
          </a:p>
        </p:txBody>
      </p:sp>
    </p:spTree>
    <p:extLst>
      <p:ext uri="{BB962C8B-B14F-4D97-AF65-F5344CB8AC3E}">
        <p14:creationId xmlns:p14="http://schemas.microsoft.com/office/powerpoint/2010/main" val="309481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C466B0-7CC0-DF04-D12C-58B74984EE07}"/>
              </a:ext>
            </a:extLst>
          </p:cNvPr>
          <p:cNvSpPr>
            <a:spLocks noGrp="1"/>
          </p:cNvSpPr>
          <p:nvPr>
            <p:ph type="sldNum" sz="quarter" idx="12"/>
          </p:nvPr>
        </p:nvSpPr>
        <p:spPr/>
        <p:txBody>
          <a:bodyPr/>
          <a:lstStyle/>
          <a:p>
            <a:fld id="{5D5ACDC5-7D88-4043-A5E3-34CEDBAF337A}" type="slidenum">
              <a:rPr lang="en-US" smtClean="0"/>
              <a:t>15</a:t>
            </a:fld>
            <a:endParaRPr lang="en-US"/>
          </a:p>
        </p:txBody>
      </p:sp>
      <p:sp>
        <p:nvSpPr>
          <p:cNvPr id="5" name="Title 1">
            <a:extLst>
              <a:ext uri="{FF2B5EF4-FFF2-40B4-BE49-F238E27FC236}">
                <a16:creationId xmlns:a16="http://schemas.microsoft.com/office/drawing/2014/main" id="{AE6FBB59-6477-B5E6-6AE4-275A168025CB}"/>
              </a:ext>
            </a:extLst>
          </p:cNvPr>
          <p:cNvSpPr>
            <a:spLocks noGrp="1"/>
          </p:cNvSpPr>
          <p:nvPr>
            <p:ph type="title"/>
          </p:nvPr>
        </p:nvSpPr>
        <p:spPr>
          <a:xfrm>
            <a:off x="838200" y="365125"/>
            <a:ext cx="10515600" cy="1325563"/>
          </a:xfrm>
        </p:spPr>
        <p:txBody>
          <a:bodyPr/>
          <a:lstStyle/>
          <a:p>
            <a:r>
              <a:rPr lang="en-US" b="0" u="sng" dirty="0"/>
              <a:t>Things to Remember for 1</a:t>
            </a:r>
            <a:r>
              <a:rPr lang="en-US" b="0" u="sng" baseline="30000" dirty="0"/>
              <a:t>st</a:t>
            </a:r>
            <a:r>
              <a:rPr lang="en-US" b="0" u="sng" dirty="0"/>
              <a:t> Time Applicants at 18:</a:t>
            </a:r>
          </a:p>
        </p:txBody>
      </p:sp>
      <p:sp>
        <p:nvSpPr>
          <p:cNvPr id="6" name="Content Placeholder 2">
            <a:extLst>
              <a:ext uri="{FF2B5EF4-FFF2-40B4-BE49-F238E27FC236}">
                <a16:creationId xmlns:a16="http://schemas.microsoft.com/office/drawing/2014/main" id="{73E1E162-D9D9-0054-5E49-8C5BED51CC3C}"/>
              </a:ext>
            </a:extLst>
          </p:cNvPr>
          <p:cNvSpPr>
            <a:spLocks noGrp="1"/>
          </p:cNvSpPr>
          <p:nvPr>
            <p:ph idx="1"/>
          </p:nvPr>
        </p:nvSpPr>
        <p:spPr>
          <a:xfrm>
            <a:off x="838200" y="1825625"/>
            <a:ext cx="10515600" cy="4351338"/>
          </a:xfrm>
        </p:spPr>
        <p:txBody>
          <a:bodyPr>
            <a:normAutofit fontScale="92500" lnSpcReduction="20000"/>
          </a:bodyPr>
          <a:lstStyle/>
          <a:p>
            <a:r>
              <a:rPr lang="en-US" b="0" i="0" u="none" strike="noStrike" dirty="0">
                <a:effectLst/>
                <a:latin typeface="VAG Rounded Next" panose="020F0502020203020204"/>
              </a:rPr>
              <a:t>Try to schedule your interview with Social Security to take place immediately after your child turns 18. </a:t>
            </a:r>
          </a:p>
          <a:p>
            <a:r>
              <a:rPr lang="en-US" b="0" i="0" u="none" strike="noStrike" dirty="0">
                <a:effectLst/>
                <a:latin typeface="VAG Rounded Next" panose="020F0502020203020204"/>
              </a:rPr>
              <a:t>You may want to call before the child’s birthday, however the interview will not be able to take place until the child is 18. </a:t>
            </a:r>
          </a:p>
          <a:p>
            <a:r>
              <a:rPr lang="en-US" b="0" i="0" u="none" strike="noStrike" dirty="0">
                <a:effectLst/>
                <a:latin typeface="VAG Rounded Next" panose="020F0502020203020204"/>
              </a:rPr>
              <a:t>A person may not have more than $2000 in assets to be eligible for SSI. Adjustments may have to be made five years prior to age 18. Be sure to alert other family members not to give large gifts of money or stocks directly to your young adult directly or in their wills.</a:t>
            </a:r>
          </a:p>
          <a:p>
            <a:r>
              <a:rPr lang="en-US" b="0" i="0" u="none" strike="noStrike" dirty="0">
                <a:effectLst/>
                <a:latin typeface="VAG Rounded Next" panose="020F0502020203020204"/>
              </a:rPr>
              <a:t>It may also be appropriate to collect monthly room and board from your young adult who will receive SSI and continue to live with you at home because this will establish a pattern of their paying a portion of their benefits towards monthly rent in preparation for them moving into their own housing.</a:t>
            </a:r>
          </a:p>
          <a:p>
            <a:endParaRPr lang="en-US" dirty="0"/>
          </a:p>
        </p:txBody>
      </p:sp>
    </p:spTree>
    <p:extLst>
      <p:ext uri="{BB962C8B-B14F-4D97-AF65-F5344CB8AC3E}">
        <p14:creationId xmlns:p14="http://schemas.microsoft.com/office/powerpoint/2010/main" val="197349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9D06AF-DCF3-3642-5862-025E01445D55}"/>
              </a:ext>
            </a:extLst>
          </p:cNvPr>
          <p:cNvSpPr>
            <a:spLocks noGrp="1"/>
          </p:cNvSpPr>
          <p:nvPr>
            <p:ph type="sldNum" sz="quarter" idx="12"/>
          </p:nvPr>
        </p:nvSpPr>
        <p:spPr/>
        <p:txBody>
          <a:bodyPr/>
          <a:lstStyle/>
          <a:p>
            <a:fld id="{5D5ACDC5-7D88-4043-A5E3-34CEDBAF337A}" type="slidenum">
              <a:rPr lang="en-US" smtClean="0"/>
              <a:t>16</a:t>
            </a:fld>
            <a:endParaRPr lang="en-US"/>
          </a:p>
        </p:txBody>
      </p:sp>
      <p:sp>
        <p:nvSpPr>
          <p:cNvPr id="5" name="Title 1">
            <a:extLst>
              <a:ext uri="{FF2B5EF4-FFF2-40B4-BE49-F238E27FC236}">
                <a16:creationId xmlns:a16="http://schemas.microsoft.com/office/drawing/2014/main" id="{32A30B8A-9343-4D05-6CB8-86FFA325AF82}"/>
              </a:ext>
            </a:extLst>
          </p:cNvPr>
          <p:cNvSpPr>
            <a:spLocks noGrp="1"/>
          </p:cNvSpPr>
          <p:nvPr>
            <p:ph type="title"/>
          </p:nvPr>
        </p:nvSpPr>
        <p:spPr>
          <a:xfrm>
            <a:off x="838200" y="365125"/>
            <a:ext cx="10515600" cy="1325563"/>
          </a:xfrm>
        </p:spPr>
        <p:txBody>
          <a:bodyPr/>
          <a:lstStyle/>
          <a:p>
            <a:r>
              <a:rPr lang="en-US" b="0" u="sng" dirty="0"/>
              <a:t>TIPS on Application Process</a:t>
            </a:r>
          </a:p>
        </p:txBody>
      </p:sp>
      <p:sp>
        <p:nvSpPr>
          <p:cNvPr id="6" name="Content Placeholder 2">
            <a:extLst>
              <a:ext uri="{FF2B5EF4-FFF2-40B4-BE49-F238E27FC236}">
                <a16:creationId xmlns:a16="http://schemas.microsoft.com/office/drawing/2014/main" id="{EBB44A00-F517-FCF2-B3BB-88B4E3007D27}"/>
              </a:ext>
            </a:extLst>
          </p:cNvPr>
          <p:cNvSpPr>
            <a:spLocks noGrp="1"/>
          </p:cNvSpPr>
          <p:nvPr>
            <p:ph idx="1"/>
          </p:nvPr>
        </p:nvSpPr>
        <p:spPr>
          <a:xfrm>
            <a:off x="928735" y="1526861"/>
            <a:ext cx="10515600" cy="4351338"/>
          </a:xfrm>
        </p:spPr>
        <p:txBody>
          <a:bodyPr>
            <a:noAutofit/>
          </a:bodyPr>
          <a:lstStyle/>
          <a:p>
            <a:pPr marL="514350" indent="-514350">
              <a:buAutoNum type="arabicPeriod"/>
            </a:pPr>
            <a:r>
              <a:rPr lang="en-US" sz="1600" dirty="0"/>
              <a:t>Respond promptly if the disability examiner contacts you for additional information or requests your contact.</a:t>
            </a:r>
          </a:p>
          <a:p>
            <a:pPr marL="514350" indent="-514350">
              <a:buAutoNum type="arabicPeriod"/>
            </a:pPr>
            <a:r>
              <a:rPr lang="en-US" sz="1600" dirty="0"/>
              <a:t> Keep copies of all paperwork sent to the Social Security office or DDS in case of loss or non-receipt.</a:t>
            </a:r>
          </a:p>
          <a:p>
            <a:pPr marL="514350" indent="-514350">
              <a:buAutoNum type="arabicPeriod"/>
            </a:pPr>
            <a:r>
              <a:rPr lang="en-US" sz="1600" dirty="0"/>
              <a:t> Read and follow the instructions carefully when submitting documents and forms to the disability determination services</a:t>
            </a:r>
          </a:p>
          <a:p>
            <a:pPr marL="514350" indent="-514350">
              <a:buAutoNum type="arabicPeriod"/>
            </a:pPr>
            <a:r>
              <a:rPr lang="en-US" sz="1600" dirty="0"/>
              <a:t> Complete activities of daily living and work history forms in a timely manner to avoid delays, but don't rush through them.</a:t>
            </a:r>
          </a:p>
          <a:p>
            <a:pPr marL="514350" indent="-514350">
              <a:buAutoNum type="arabicPeriod"/>
            </a:pPr>
            <a:r>
              <a:rPr lang="en-US" sz="1600" dirty="0"/>
              <a:t> Provide a third-party contact in case the disability examiner cannot reach you directly.</a:t>
            </a:r>
          </a:p>
          <a:p>
            <a:pPr marL="514350" indent="-514350">
              <a:buAutoNum type="arabicPeriod"/>
            </a:pPr>
            <a:r>
              <a:rPr lang="en-US" sz="1600" dirty="0"/>
              <a:t> Inform your doctors about your disability application.</a:t>
            </a:r>
          </a:p>
          <a:p>
            <a:pPr marL="514350" indent="-514350">
              <a:buAutoNum type="arabicPeriod"/>
            </a:pPr>
            <a:r>
              <a:rPr lang="en-US" sz="1600" dirty="0"/>
              <a:t> Submit relevant medical records, including physical and mental examinations, test scores, IEP, and report cards if available.</a:t>
            </a:r>
          </a:p>
          <a:p>
            <a:pPr marL="514350" indent="-514350">
              <a:buAutoNum type="arabicPeriod"/>
            </a:pPr>
            <a:r>
              <a:rPr lang="en-US" sz="1600" dirty="0"/>
              <a:t> Provide comprehensive documentation for your claim, listing all impairments and relevant details about your medical treatment.</a:t>
            </a:r>
          </a:p>
          <a:p>
            <a:pPr marL="514350" indent="-514350">
              <a:buAutoNum type="arabicPeriod"/>
            </a:pPr>
            <a:r>
              <a:rPr lang="en-US" sz="1600" dirty="0"/>
              <a:t> Document your medical history in detail, including treatment dates and contact information for healthcare providers.</a:t>
            </a:r>
          </a:p>
          <a:p>
            <a:pPr marL="514350" indent="-514350">
              <a:buAutoNum type="arabicPeriod"/>
            </a:pPr>
            <a:r>
              <a:rPr lang="en-US" sz="1600" dirty="0"/>
              <a:t> If your initial claim is denied, file for reconsideration promptly, ensuring the appeal is received within 60 days of denial plus five additional days for mailing. Include any relevant new information or changes in your appeal paperwork.</a:t>
            </a:r>
          </a:p>
        </p:txBody>
      </p:sp>
    </p:spTree>
    <p:extLst>
      <p:ext uri="{BB962C8B-B14F-4D97-AF65-F5344CB8AC3E}">
        <p14:creationId xmlns:p14="http://schemas.microsoft.com/office/powerpoint/2010/main" val="1840000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05800C-EF5C-F670-1E24-0DB0DF54F476}"/>
              </a:ext>
            </a:extLst>
          </p:cNvPr>
          <p:cNvSpPr>
            <a:spLocks noGrp="1"/>
          </p:cNvSpPr>
          <p:nvPr>
            <p:ph type="sldNum" sz="quarter" idx="12"/>
          </p:nvPr>
        </p:nvSpPr>
        <p:spPr/>
        <p:txBody>
          <a:bodyPr/>
          <a:lstStyle/>
          <a:p>
            <a:fld id="{5D5ACDC5-7D88-4043-A5E3-34CEDBAF337A}" type="slidenum">
              <a:rPr lang="en-US" smtClean="0"/>
              <a:t>17</a:t>
            </a:fld>
            <a:endParaRPr lang="en-US"/>
          </a:p>
        </p:txBody>
      </p:sp>
      <p:sp>
        <p:nvSpPr>
          <p:cNvPr id="5" name="Title 1">
            <a:extLst>
              <a:ext uri="{FF2B5EF4-FFF2-40B4-BE49-F238E27FC236}">
                <a16:creationId xmlns:a16="http://schemas.microsoft.com/office/drawing/2014/main" id="{75DC6BAB-8FD5-6188-00D5-A4FB23010620}"/>
              </a:ext>
            </a:extLst>
          </p:cNvPr>
          <p:cNvSpPr>
            <a:spLocks noGrp="1"/>
          </p:cNvSpPr>
          <p:nvPr>
            <p:ph type="title"/>
          </p:nvPr>
        </p:nvSpPr>
        <p:spPr>
          <a:xfrm>
            <a:off x="838200" y="365125"/>
            <a:ext cx="10515600" cy="1325563"/>
          </a:xfrm>
        </p:spPr>
        <p:txBody>
          <a:bodyPr/>
          <a:lstStyle/>
          <a:p>
            <a:r>
              <a:rPr lang="en-US" b="0" dirty="0"/>
              <a:t>GREAT OVERVIEW FROM SSA</a:t>
            </a:r>
          </a:p>
        </p:txBody>
      </p:sp>
      <p:sp>
        <p:nvSpPr>
          <p:cNvPr id="6" name="Content Placeholder 2">
            <a:extLst>
              <a:ext uri="{FF2B5EF4-FFF2-40B4-BE49-F238E27FC236}">
                <a16:creationId xmlns:a16="http://schemas.microsoft.com/office/drawing/2014/main" id="{C4A83272-0575-4DC3-2911-DE3BED1687B2}"/>
              </a:ext>
            </a:extLst>
          </p:cNvPr>
          <p:cNvSpPr>
            <a:spLocks noGrp="1"/>
          </p:cNvSpPr>
          <p:nvPr>
            <p:ph idx="1"/>
          </p:nvPr>
        </p:nvSpPr>
        <p:spPr>
          <a:xfrm>
            <a:off x="838200" y="1825625"/>
            <a:ext cx="10515600" cy="4351338"/>
          </a:xfrm>
        </p:spPr>
        <p:txBody>
          <a:bodyPr/>
          <a:lstStyle/>
          <a:p>
            <a:r>
              <a:rPr lang="en-US" dirty="0">
                <a:hlinkClick r:id="rId2"/>
              </a:rPr>
              <a:t>https://www.ssa.gov/pubs/EN-05-11005.pdf</a:t>
            </a:r>
            <a:r>
              <a:rPr lang="en-US" dirty="0"/>
              <a:t> </a:t>
            </a:r>
          </a:p>
        </p:txBody>
      </p:sp>
    </p:spTree>
    <p:extLst>
      <p:ext uri="{BB962C8B-B14F-4D97-AF65-F5344CB8AC3E}">
        <p14:creationId xmlns:p14="http://schemas.microsoft.com/office/powerpoint/2010/main" val="107816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CBD1-FF97-FF17-CF07-198979DFBEE3}"/>
              </a:ext>
            </a:extLst>
          </p:cNvPr>
          <p:cNvSpPr>
            <a:spLocks noGrp="1"/>
          </p:cNvSpPr>
          <p:nvPr>
            <p:ph type="title"/>
          </p:nvPr>
        </p:nvSpPr>
        <p:spPr>
          <a:xfrm>
            <a:off x="838200" y="71660"/>
            <a:ext cx="10515600" cy="1325563"/>
          </a:xfrm>
        </p:spPr>
        <p:txBody>
          <a:bodyPr/>
          <a:lstStyle/>
          <a:p>
            <a:r>
              <a:rPr lang="en-US" b="0" u="sng" dirty="0"/>
              <a:t>Questions? </a:t>
            </a:r>
          </a:p>
        </p:txBody>
      </p:sp>
      <p:sp>
        <p:nvSpPr>
          <p:cNvPr id="4" name="Slide Number Placeholder 3">
            <a:extLst>
              <a:ext uri="{FF2B5EF4-FFF2-40B4-BE49-F238E27FC236}">
                <a16:creationId xmlns:a16="http://schemas.microsoft.com/office/drawing/2014/main" id="{A3F5706F-1973-19EE-B7AE-292513051C8A}"/>
              </a:ext>
            </a:extLst>
          </p:cNvPr>
          <p:cNvSpPr>
            <a:spLocks noGrp="1"/>
          </p:cNvSpPr>
          <p:nvPr>
            <p:ph type="sldNum" sz="quarter" idx="12"/>
          </p:nvPr>
        </p:nvSpPr>
        <p:spPr/>
        <p:txBody>
          <a:bodyPr/>
          <a:lstStyle/>
          <a:p>
            <a:fld id="{5D5ACDC5-7D88-4043-A5E3-34CEDBAF337A}" type="slidenum">
              <a:rPr lang="en-US" smtClean="0"/>
              <a:t>18</a:t>
            </a:fld>
            <a:endParaRPr lang="en-US"/>
          </a:p>
        </p:txBody>
      </p:sp>
      <p:sp>
        <p:nvSpPr>
          <p:cNvPr id="5" name="Content Placeholder 2">
            <a:extLst>
              <a:ext uri="{FF2B5EF4-FFF2-40B4-BE49-F238E27FC236}">
                <a16:creationId xmlns:a16="http://schemas.microsoft.com/office/drawing/2014/main" id="{9854BE72-0A4B-336A-862E-BFE4E30212B8}"/>
              </a:ext>
            </a:extLst>
          </p:cNvPr>
          <p:cNvSpPr>
            <a:spLocks noGrp="1"/>
          </p:cNvSpPr>
          <p:nvPr>
            <p:ph idx="1"/>
          </p:nvPr>
        </p:nvSpPr>
        <p:spPr>
          <a:xfrm>
            <a:off x="634021" y="1253331"/>
            <a:ext cx="10515600" cy="4351338"/>
          </a:xfrm>
        </p:spPr>
        <p:txBody>
          <a:bodyPr/>
          <a:lstStyle/>
          <a:p>
            <a:r>
              <a:rPr lang="en-US" dirty="0"/>
              <a:t>Seek out the assistance of a credentialed benefits planner, special needs financial planner, etc.</a:t>
            </a:r>
          </a:p>
          <a:p>
            <a:r>
              <a:rPr lang="en-US" dirty="0"/>
              <a:t>Plan ahead! Contact us: </a:t>
            </a:r>
            <a:r>
              <a:rPr lang="en-US" dirty="0">
                <a:hlinkClick r:id="rId3"/>
              </a:rPr>
              <a:t>info@hulmeresources.com</a:t>
            </a:r>
            <a:endParaRPr lang="en-US" dirty="0"/>
          </a:p>
          <a:p>
            <a:r>
              <a:rPr lang="en-US" dirty="0"/>
              <a:t>Jackson County and Platte County funding for FREE initial benefits planning supports</a:t>
            </a:r>
          </a:p>
          <a:p>
            <a:r>
              <a:rPr lang="en-US" dirty="0"/>
              <a:t>Waiver funding for supports</a:t>
            </a:r>
          </a:p>
          <a:p>
            <a:endParaRPr lang="en-US" dirty="0"/>
          </a:p>
        </p:txBody>
      </p:sp>
      <p:sp>
        <p:nvSpPr>
          <p:cNvPr id="6" name="Arrow: Right 5">
            <a:extLst>
              <a:ext uri="{FF2B5EF4-FFF2-40B4-BE49-F238E27FC236}">
                <a16:creationId xmlns:a16="http://schemas.microsoft.com/office/drawing/2014/main" id="{4CB7F501-3F1A-7D26-4EA2-BF84614CFBDF}"/>
              </a:ext>
            </a:extLst>
          </p:cNvPr>
          <p:cNvSpPr/>
          <p:nvPr/>
        </p:nvSpPr>
        <p:spPr>
          <a:xfrm>
            <a:off x="2803475" y="5111342"/>
            <a:ext cx="5285824" cy="969264"/>
          </a:xfrm>
          <a:prstGeom prst="rightArrow">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2CB0DDC-87BE-F9E4-856D-41E97F383017}"/>
              </a:ext>
            </a:extLst>
          </p:cNvPr>
          <p:cNvPicPr>
            <a:picLocks noChangeAspect="1"/>
          </p:cNvPicPr>
          <p:nvPr/>
        </p:nvPicPr>
        <p:blipFill>
          <a:blip r:embed="rId4"/>
          <a:stretch>
            <a:fillRect/>
          </a:stretch>
        </p:blipFill>
        <p:spPr>
          <a:xfrm>
            <a:off x="8302610" y="3505131"/>
            <a:ext cx="2633700" cy="2633700"/>
          </a:xfrm>
          <a:prstGeom prst="rect">
            <a:avLst/>
          </a:prstGeom>
        </p:spPr>
      </p:pic>
    </p:spTree>
    <p:extLst>
      <p:ext uri="{BB962C8B-B14F-4D97-AF65-F5344CB8AC3E}">
        <p14:creationId xmlns:p14="http://schemas.microsoft.com/office/powerpoint/2010/main" val="3009832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1CF1-407B-97CC-22EE-73272AAE409D}"/>
              </a:ext>
            </a:extLst>
          </p:cNvPr>
          <p:cNvSpPr>
            <a:spLocks noGrp="1"/>
          </p:cNvSpPr>
          <p:nvPr>
            <p:ph type="title"/>
          </p:nvPr>
        </p:nvSpPr>
        <p:spPr/>
        <p:txBody>
          <a:bodyPr/>
          <a:lstStyle/>
          <a:p>
            <a:r>
              <a:rPr lang="en-US" b="0" u="sng" dirty="0"/>
              <a:t>What We Will Cover Today: </a:t>
            </a:r>
          </a:p>
        </p:txBody>
      </p:sp>
      <p:sp>
        <p:nvSpPr>
          <p:cNvPr id="4" name="Slide Number Placeholder 3">
            <a:extLst>
              <a:ext uri="{FF2B5EF4-FFF2-40B4-BE49-F238E27FC236}">
                <a16:creationId xmlns:a16="http://schemas.microsoft.com/office/drawing/2014/main" id="{F145E17A-D38F-913C-B4A8-C0D33781861B}"/>
              </a:ext>
            </a:extLst>
          </p:cNvPr>
          <p:cNvSpPr>
            <a:spLocks noGrp="1"/>
          </p:cNvSpPr>
          <p:nvPr>
            <p:ph type="sldNum" sz="quarter" idx="12"/>
          </p:nvPr>
        </p:nvSpPr>
        <p:spPr/>
        <p:txBody>
          <a:bodyPr/>
          <a:lstStyle/>
          <a:p>
            <a:fld id="{5D5ACDC5-7D88-4043-A5E3-34CEDBAF337A}" type="slidenum">
              <a:rPr lang="en-US" smtClean="0"/>
              <a:t>2</a:t>
            </a:fld>
            <a:endParaRPr lang="en-US"/>
          </a:p>
        </p:txBody>
      </p:sp>
      <p:sp>
        <p:nvSpPr>
          <p:cNvPr id="5" name="Content Placeholder 2">
            <a:extLst>
              <a:ext uri="{FF2B5EF4-FFF2-40B4-BE49-F238E27FC236}">
                <a16:creationId xmlns:a16="http://schemas.microsoft.com/office/drawing/2014/main" id="{688D1E76-6D53-9125-B1AA-7E652FD06499}"/>
              </a:ext>
            </a:extLst>
          </p:cNvPr>
          <p:cNvSpPr>
            <a:spLocks noGrp="1"/>
          </p:cNvSpPr>
          <p:nvPr>
            <p:ph idx="1"/>
          </p:nvPr>
        </p:nvSpPr>
        <p:spPr>
          <a:xfrm>
            <a:off x="838200" y="1825625"/>
            <a:ext cx="10515600" cy="4351338"/>
          </a:xfrm>
        </p:spPr>
        <p:txBody>
          <a:bodyPr/>
          <a:lstStyle/>
          <a:p>
            <a:pPr marL="514350" indent="-514350">
              <a:buAutoNum type="arabicPeriod"/>
            </a:pPr>
            <a:r>
              <a:rPr lang="en-US" dirty="0"/>
              <a:t>Overview of SSI/SSDI</a:t>
            </a:r>
          </a:p>
          <a:p>
            <a:pPr marL="514350" indent="-514350">
              <a:buAutoNum type="arabicPeriod"/>
            </a:pPr>
            <a:r>
              <a:rPr lang="en-US" dirty="0"/>
              <a:t>Differences Between SSI/SSDI</a:t>
            </a:r>
          </a:p>
          <a:p>
            <a:pPr marL="514350" indent="-514350">
              <a:buAutoNum type="arabicPeriod"/>
            </a:pPr>
            <a:r>
              <a:rPr lang="en-US" dirty="0"/>
              <a:t>Eligibility</a:t>
            </a:r>
          </a:p>
          <a:p>
            <a:pPr marL="514350" indent="-514350">
              <a:buAutoNum type="arabicPeriod"/>
            </a:pPr>
            <a:r>
              <a:rPr lang="en-US" dirty="0"/>
              <a:t>Things That Affect Benefit Amount</a:t>
            </a:r>
          </a:p>
          <a:p>
            <a:pPr marL="514350" indent="-514350">
              <a:buAutoNum type="arabicPeriod"/>
            </a:pPr>
            <a:r>
              <a:rPr lang="en-US" dirty="0"/>
              <a:t>Tips for initial SSI application at 18</a:t>
            </a:r>
          </a:p>
          <a:p>
            <a:pPr marL="514350" indent="-514350">
              <a:buAutoNum type="arabicPeriod"/>
            </a:pPr>
            <a:r>
              <a:rPr lang="en-US" dirty="0"/>
              <a:t>Tips for SSI Redetermination application for transition from childhood to adulthood</a:t>
            </a:r>
          </a:p>
        </p:txBody>
      </p:sp>
    </p:spTree>
    <p:extLst>
      <p:ext uri="{BB962C8B-B14F-4D97-AF65-F5344CB8AC3E}">
        <p14:creationId xmlns:p14="http://schemas.microsoft.com/office/powerpoint/2010/main" val="295059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43E785-5519-F9F8-81C0-4DAC65A37EC7}"/>
              </a:ext>
            </a:extLst>
          </p:cNvPr>
          <p:cNvSpPr>
            <a:spLocks noGrp="1"/>
          </p:cNvSpPr>
          <p:nvPr>
            <p:ph type="sldNum" sz="quarter" idx="12"/>
          </p:nvPr>
        </p:nvSpPr>
        <p:spPr/>
        <p:txBody>
          <a:bodyPr/>
          <a:lstStyle/>
          <a:p>
            <a:fld id="{5D5ACDC5-7D88-4043-A5E3-34CEDBAF337A}" type="slidenum">
              <a:rPr lang="en-US" smtClean="0"/>
              <a:t>3</a:t>
            </a:fld>
            <a:endParaRPr lang="en-US"/>
          </a:p>
        </p:txBody>
      </p:sp>
      <p:pic>
        <p:nvPicPr>
          <p:cNvPr id="5" name="Picture 4">
            <a:extLst>
              <a:ext uri="{FF2B5EF4-FFF2-40B4-BE49-F238E27FC236}">
                <a16:creationId xmlns:a16="http://schemas.microsoft.com/office/drawing/2014/main" id="{C30F1A30-9117-3D56-19B4-1F3AF7E2AE89}"/>
              </a:ext>
            </a:extLst>
          </p:cNvPr>
          <p:cNvPicPr>
            <a:picLocks noChangeAspect="1"/>
          </p:cNvPicPr>
          <p:nvPr/>
        </p:nvPicPr>
        <p:blipFill>
          <a:blip r:embed="rId2"/>
          <a:stretch>
            <a:fillRect/>
          </a:stretch>
        </p:blipFill>
        <p:spPr>
          <a:xfrm>
            <a:off x="214868" y="307817"/>
            <a:ext cx="3705283" cy="5344158"/>
          </a:xfrm>
          <a:prstGeom prst="rect">
            <a:avLst/>
          </a:prstGeom>
        </p:spPr>
      </p:pic>
      <p:sp>
        <p:nvSpPr>
          <p:cNvPr id="6" name="Rectangle 5">
            <a:extLst>
              <a:ext uri="{FF2B5EF4-FFF2-40B4-BE49-F238E27FC236}">
                <a16:creationId xmlns:a16="http://schemas.microsoft.com/office/drawing/2014/main" id="{3A0C2285-C34A-310C-E3E2-228333300B1F}"/>
              </a:ext>
            </a:extLst>
          </p:cNvPr>
          <p:cNvSpPr/>
          <p:nvPr/>
        </p:nvSpPr>
        <p:spPr>
          <a:xfrm>
            <a:off x="4345663" y="262550"/>
            <a:ext cx="7233719" cy="5427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41CC2BC-B654-31E4-D2E5-C21ADD328D65}"/>
              </a:ext>
            </a:extLst>
          </p:cNvPr>
          <p:cNvSpPr>
            <a:spLocks noGrp="1"/>
          </p:cNvSpPr>
          <p:nvPr>
            <p:ph type="title"/>
          </p:nvPr>
        </p:nvSpPr>
        <p:spPr>
          <a:xfrm>
            <a:off x="5836011" y="1167583"/>
            <a:ext cx="4253022" cy="2481727"/>
          </a:xfrm>
        </p:spPr>
        <p:txBody>
          <a:bodyPr vert="horz" lIns="91440" tIns="45720" rIns="91440" bIns="45720" rtlCol="0" anchor="b">
            <a:normAutofit/>
          </a:bodyPr>
          <a:lstStyle/>
          <a:p>
            <a:pPr algn="ctr"/>
            <a:r>
              <a:rPr lang="en-US" sz="3600" b="0" dirty="0">
                <a:solidFill>
                  <a:srgbClr val="FFC000">
                    <a:alpha val="60000"/>
                  </a:srgbClr>
                </a:solidFill>
              </a:rPr>
              <a:t>Let’s Get Started, Shall We??????</a:t>
            </a:r>
          </a:p>
        </p:txBody>
      </p:sp>
    </p:spTree>
    <p:extLst>
      <p:ext uri="{BB962C8B-B14F-4D97-AF65-F5344CB8AC3E}">
        <p14:creationId xmlns:p14="http://schemas.microsoft.com/office/powerpoint/2010/main" val="541506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980F3F-1CD4-8819-DD18-C134E1FEDD27}"/>
              </a:ext>
            </a:extLst>
          </p:cNvPr>
          <p:cNvSpPr>
            <a:spLocks noGrp="1"/>
          </p:cNvSpPr>
          <p:nvPr>
            <p:ph type="sldNum" sz="quarter" idx="12"/>
          </p:nvPr>
        </p:nvSpPr>
        <p:spPr/>
        <p:txBody>
          <a:bodyPr/>
          <a:lstStyle/>
          <a:p>
            <a:fld id="{5D5ACDC5-7D88-4043-A5E3-34CEDBAF337A}" type="slidenum">
              <a:rPr lang="en-US" smtClean="0"/>
              <a:t>4</a:t>
            </a:fld>
            <a:endParaRPr lang="en-US"/>
          </a:p>
        </p:txBody>
      </p:sp>
      <p:sp>
        <p:nvSpPr>
          <p:cNvPr id="5" name="Content Placeholder 2">
            <a:extLst>
              <a:ext uri="{FF2B5EF4-FFF2-40B4-BE49-F238E27FC236}">
                <a16:creationId xmlns:a16="http://schemas.microsoft.com/office/drawing/2014/main" id="{799C089B-2944-48E7-A713-825DF5CE1162}"/>
              </a:ext>
            </a:extLst>
          </p:cNvPr>
          <p:cNvSpPr>
            <a:spLocks noGrp="1"/>
          </p:cNvSpPr>
          <p:nvPr>
            <p:ph type="title"/>
          </p:nvPr>
        </p:nvSpPr>
        <p:spPr>
          <a:xfrm>
            <a:off x="684290" y="2329727"/>
            <a:ext cx="10515600" cy="1325563"/>
          </a:xfrm>
        </p:spPr>
        <p:txBody>
          <a:bodyPr>
            <a:noAutofit/>
          </a:bodyPr>
          <a:lstStyle/>
          <a:p>
            <a:pPr marL="0" indent="0">
              <a:buNone/>
            </a:pPr>
            <a:r>
              <a:rPr lang="en-US" sz="4000" b="0" u="sng" dirty="0"/>
              <a:t>Social Security disability benefits are paid through two basic programs:</a:t>
            </a:r>
            <a:br>
              <a:rPr lang="en-US" sz="4000" b="0" u="sng" dirty="0"/>
            </a:br>
            <a:endParaRPr lang="en-US" sz="4000" b="0" u="sng" dirty="0"/>
          </a:p>
          <a:p>
            <a:pPr marL="0" indent="0">
              <a:buNone/>
            </a:pPr>
            <a:endParaRPr lang="en-US" sz="4000" b="0" dirty="0"/>
          </a:p>
          <a:p>
            <a:pPr marL="0" indent="0">
              <a:buNone/>
            </a:pPr>
            <a:r>
              <a:rPr lang="en-US" sz="4000" b="0" dirty="0"/>
              <a:t>– </a:t>
            </a:r>
            <a:r>
              <a:rPr lang="en-US" sz="4000" dirty="0"/>
              <a:t>SSI</a:t>
            </a:r>
            <a:r>
              <a:rPr lang="en-US" sz="4000" b="0" dirty="0"/>
              <a:t> – Supplemental Security Income.</a:t>
            </a:r>
          </a:p>
          <a:p>
            <a:pPr marL="0" indent="0">
              <a:buNone/>
            </a:pPr>
            <a:endParaRPr lang="en-US" sz="4000" b="0" dirty="0"/>
          </a:p>
          <a:p>
            <a:pPr marL="0" indent="0">
              <a:buNone/>
            </a:pPr>
            <a:r>
              <a:rPr lang="en-US" sz="4000" b="0" dirty="0"/>
              <a:t>– Title II Disability Benefits – often referred to simply as “disability” or </a:t>
            </a:r>
            <a:r>
              <a:rPr lang="en-US" sz="4000" dirty="0"/>
              <a:t>SSDI</a:t>
            </a:r>
            <a:r>
              <a:rPr lang="en-US" sz="4000" b="0" dirty="0"/>
              <a:t>.</a:t>
            </a:r>
          </a:p>
        </p:txBody>
      </p:sp>
    </p:spTree>
    <p:extLst>
      <p:ext uri="{BB962C8B-B14F-4D97-AF65-F5344CB8AC3E}">
        <p14:creationId xmlns:p14="http://schemas.microsoft.com/office/powerpoint/2010/main" val="376424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BB31-7ECD-3679-186D-B2248A81381A}"/>
              </a:ext>
            </a:extLst>
          </p:cNvPr>
          <p:cNvSpPr>
            <a:spLocks noGrp="1"/>
          </p:cNvSpPr>
          <p:nvPr>
            <p:ph type="title"/>
          </p:nvPr>
        </p:nvSpPr>
        <p:spPr/>
        <p:txBody>
          <a:bodyPr/>
          <a:lstStyle/>
          <a:p>
            <a:r>
              <a:rPr lang="en-US" b="0" u="sng" dirty="0"/>
              <a:t>Differences between SSI and SSDI (Title II Disability) </a:t>
            </a:r>
          </a:p>
        </p:txBody>
      </p:sp>
      <p:sp>
        <p:nvSpPr>
          <p:cNvPr id="4" name="Slide Number Placeholder 3">
            <a:extLst>
              <a:ext uri="{FF2B5EF4-FFF2-40B4-BE49-F238E27FC236}">
                <a16:creationId xmlns:a16="http://schemas.microsoft.com/office/drawing/2014/main" id="{00B38349-0580-B0A4-DEBE-81D73B4820F0}"/>
              </a:ext>
            </a:extLst>
          </p:cNvPr>
          <p:cNvSpPr>
            <a:spLocks noGrp="1"/>
          </p:cNvSpPr>
          <p:nvPr>
            <p:ph type="sldNum" sz="quarter" idx="12"/>
          </p:nvPr>
        </p:nvSpPr>
        <p:spPr/>
        <p:txBody>
          <a:bodyPr/>
          <a:lstStyle/>
          <a:p>
            <a:fld id="{5D5ACDC5-7D88-4043-A5E3-34CEDBAF337A}" type="slidenum">
              <a:rPr lang="en-US" smtClean="0"/>
              <a:t>5</a:t>
            </a:fld>
            <a:endParaRPr lang="en-US"/>
          </a:p>
        </p:txBody>
      </p:sp>
      <p:pic>
        <p:nvPicPr>
          <p:cNvPr id="5" name="Picture 4">
            <a:extLst>
              <a:ext uri="{FF2B5EF4-FFF2-40B4-BE49-F238E27FC236}">
                <a16:creationId xmlns:a16="http://schemas.microsoft.com/office/drawing/2014/main" id="{69125B83-0EBD-A0D8-35B9-8707D91E1882}"/>
              </a:ext>
            </a:extLst>
          </p:cNvPr>
          <p:cNvPicPr>
            <a:picLocks noChangeAspect="1"/>
          </p:cNvPicPr>
          <p:nvPr/>
        </p:nvPicPr>
        <p:blipFill>
          <a:blip r:embed="rId2"/>
          <a:stretch>
            <a:fillRect/>
          </a:stretch>
        </p:blipFill>
        <p:spPr>
          <a:xfrm>
            <a:off x="2181886" y="1747400"/>
            <a:ext cx="8018962" cy="4230308"/>
          </a:xfrm>
          <a:prstGeom prst="rect">
            <a:avLst/>
          </a:prstGeom>
        </p:spPr>
      </p:pic>
    </p:spTree>
    <p:extLst>
      <p:ext uri="{BB962C8B-B14F-4D97-AF65-F5344CB8AC3E}">
        <p14:creationId xmlns:p14="http://schemas.microsoft.com/office/powerpoint/2010/main" val="1851112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B202A-5261-9A44-24AC-6D8EBFA71630}"/>
              </a:ext>
            </a:extLst>
          </p:cNvPr>
          <p:cNvSpPr>
            <a:spLocks noGrp="1"/>
          </p:cNvSpPr>
          <p:nvPr>
            <p:ph type="sldNum" sz="quarter" idx="12"/>
          </p:nvPr>
        </p:nvSpPr>
        <p:spPr/>
        <p:txBody>
          <a:bodyPr/>
          <a:lstStyle/>
          <a:p>
            <a:fld id="{5D5ACDC5-7D88-4043-A5E3-34CEDBAF337A}" type="slidenum">
              <a:rPr lang="en-US" smtClean="0"/>
              <a:t>6</a:t>
            </a:fld>
            <a:endParaRPr lang="en-US"/>
          </a:p>
        </p:txBody>
      </p:sp>
      <p:sp>
        <p:nvSpPr>
          <p:cNvPr id="5" name="Title 1">
            <a:extLst>
              <a:ext uri="{FF2B5EF4-FFF2-40B4-BE49-F238E27FC236}">
                <a16:creationId xmlns:a16="http://schemas.microsoft.com/office/drawing/2014/main" id="{B1DA6A88-3D4A-C24F-E9CF-03538D38419C}"/>
              </a:ext>
            </a:extLst>
          </p:cNvPr>
          <p:cNvSpPr>
            <a:spLocks noGrp="1"/>
          </p:cNvSpPr>
          <p:nvPr>
            <p:ph type="title"/>
          </p:nvPr>
        </p:nvSpPr>
        <p:spPr>
          <a:xfrm>
            <a:off x="838200" y="365125"/>
            <a:ext cx="10515600" cy="1325563"/>
          </a:xfrm>
        </p:spPr>
        <p:txBody>
          <a:bodyPr/>
          <a:lstStyle/>
          <a:p>
            <a:r>
              <a:rPr lang="en-US" b="0" u="sng" dirty="0"/>
              <a:t>Eligibility for Social Security Disability Benefits (Title II)</a:t>
            </a:r>
          </a:p>
        </p:txBody>
      </p:sp>
      <p:sp>
        <p:nvSpPr>
          <p:cNvPr id="6" name="Content Placeholder 2">
            <a:extLst>
              <a:ext uri="{FF2B5EF4-FFF2-40B4-BE49-F238E27FC236}">
                <a16:creationId xmlns:a16="http://schemas.microsoft.com/office/drawing/2014/main" id="{2A2A402F-2176-44EB-09C1-33E4278A03C6}"/>
              </a:ext>
            </a:extLst>
          </p:cNvPr>
          <p:cNvSpPr>
            <a:spLocks noGrp="1"/>
          </p:cNvSpPr>
          <p:nvPr>
            <p:ph idx="1"/>
          </p:nvPr>
        </p:nvSpPr>
        <p:spPr>
          <a:xfrm>
            <a:off x="937788" y="2360009"/>
            <a:ext cx="10515600" cy="4351338"/>
          </a:xfrm>
        </p:spPr>
        <p:txBody>
          <a:bodyPr/>
          <a:lstStyle/>
          <a:p>
            <a:pPr marL="0" indent="0">
              <a:buNone/>
            </a:pPr>
            <a:r>
              <a:rPr lang="en-US" dirty="0"/>
              <a:t>• Not be working or earnings are under SGA limit ($1,470 and $2460 for blind)</a:t>
            </a:r>
          </a:p>
          <a:p>
            <a:r>
              <a:rPr lang="en-US" dirty="0"/>
              <a:t>Have earned enough “credits” by paying into the system, have a deceased, retired or disabled parent who paid in on your behalf (CDB)</a:t>
            </a:r>
          </a:p>
          <a:p>
            <a:pPr marL="0" indent="0">
              <a:buNone/>
            </a:pPr>
            <a:r>
              <a:rPr lang="en-US" dirty="0"/>
              <a:t>• Resources and most other forms of unearned income not considered.</a:t>
            </a:r>
          </a:p>
        </p:txBody>
      </p:sp>
    </p:spTree>
    <p:extLst>
      <p:ext uri="{BB962C8B-B14F-4D97-AF65-F5344CB8AC3E}">
        <p14:creationId xmlns:p14="http://schemas.microsoft.com/office/powerpoint/2010/main" val="394234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E30A39-989C-0B12-1C8C-BC5F1986906F}"/>
              </a:ext>
            </a:extLst>
          </p:cNvPr>
          <p:cNvSpPr>
            <a:spLocks noGrp="1"/>
          </p:cNvSpPr>
          <p:nvPr>
            <p:ph type="sldNum" sz="quarter" idx="12"/>
          </p:nvPr>
        </p:nvSpPr>
        <p:spPr/>
        <p:txBody>
          <a:bodyPr/>
          <a:lstStyle/>
          <a:p>
            <a:fld id="{5D5ACDC5-7D88-4043-A5E3-34CEDBAF337A}" type="slidenum">
              <a:rPr lang="en-US" smtClean="0"/>
              <a:t>7</a:t>
            </a:fld>
            <a:endParaRPr lang="en-US"/>
          </a:p>
        </p:txBody>
      </p:sp>
      <p:sp>
        <p:nvSpPr>
          <p:cNvPr id="5" name="Title 1">
            <a:extLst>
              <a:ext uri="{FF2B5EF4-FFF2-40B4-BE49-F238E27FC236}">
                <a16:creationId xmlns:a16="http://schemas.microsoft.com/office/drawing/2014/main" id="{9C8D248C-A188-C4DA-1995-C5259ACA08CB}"/>
              </a:ext>
            </a:extLst>
          </p:cNvPr>
          <p:cNvSpPr>
            <a:spLocks noGrp="1"/>
          </p:cNvSpPr>
          <p:nvPr>
            <p:ph type="title"/>
          </p:nvPr>
        </p:nvSpPr>
        <p:spPr>
          <a:xfrm>
            <a:off x="838200" y="365125"/>
            <a:ext cx="10515600" cy="1325563"/>
          </a:xfrm>
        </p:spPr>
        <p:txBody>
          <a:bodyPr/>
          <a:lstStyle/>
          <a:p>
            <a:r>
              <a:rPr lang="en-US" b="0" u="sng" dirty="0"/>
              <a:t>Childhood Disability Benefits (CDB)</a:t>
            </a:r>
          </a:p>
        </p:txBody>
      </p:sp>
      <p:sp>
        <p:nvSpPr>
          <p:cNvPr id="6" name="Content Placeholder 2">
            <a:extLst>
              <a:ext uri="{FF2B5EF4-FFF2-40B4-BE49-F238E27FC236}">
                <a16:creationId xmlns:a16="http://schemas.microsoft.com/office/drawing/2014/main" id="{3697207C-BE2F-BE5E-C6BC-DCE3BD1B2D63}"/>
              </a:ext>
            </a:extLst>
          </p:cNvPr>
          <p:cNvSpPr>
            <a:spLocks noGrp="1"/>
          </p:cNvSpPr>
          <p:nvPr>
            <p:ph idx="1"/>
          </p:nvPr>
        </p:nvSpPr>
        <p:spPr>
          <a:xfrm>
            <a:off x="838200" y="2024801"/>
            <a:ext cx="10515600" cy="4351338"/>
          </a:xfrm>
        </p:spPr>
        <p:txBody>
          <a:bodyPr/>
          <a:lstStyle/>
          <a:p>
            <a:r>
              <a:rPr lang="en-US" dirty="0"/>
              <a:t> To be eligible for Social Security Disability (SSDI) as an adult child with a disability, individuals must be:</a:t>
            </a:r>
          </a:p>
          <a:p>
            <a:pPr marL="0" indent="0">
              <a:buNone/>
            </a:pPr>
            <a:r>
              <a:rPr lang="en-US" dirty="0"/>
              <a:t>1. 18 years of age or older;</a:t>
            </a:r>
          </a:p>
          <a:p>
            <a:pPr marL="0" indent="0">
              <a:buNone/>
            </a:pPr>
            <a:r>
              <a:rPr lang="en-US" dirty="0"/>
              <a:t>2.Disabled by Social Security’s definition before age 22; and</a:t>
            </a:r>
          </a:p>
          <a:p>
            <a:pPr marL="0" indent="0">
              <a:buNone/>
            </a:pPr>
            <a:r>
              <a:rPr lang="en-US" dirty="0"/>
              <a:t>3. Child of an insured worker who is either disabled, retired or deceased.</a:t>
            </a:r>
          </a:p>
        </p:txBody>
      </p:sp>
    </p:spTree>
    <p:extLst>
      <p:ext uri="{BB962C8B-B14F-4D97-AF65-F5344CB8AC3E}">
        <p14:creationId xmlns:p14="http://schemas.microsoft.com/office/powerpoint/2010/main" val="324640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94CF6C-80AE-D529-39C8-DD51E28F03D6}"/>
              </a:ext>
            </a:extLst>
          </p:cNvPr>
          <p:cNvSpPr>
            <a:spLocks noGrp="1"/>
          </p:cNvSpPr>
          <p:nvPr>
            <p:ph type="sldNum" sz="quarter" idx="12"/>
          </p:nvPr>
        </p:nvSpPr>
        <p:spPr/>
        <p:txBody>
          <a:bodyPr/>
          <a:lstStyle/>
          <a:p>
            <a:fld id="{5D5ACDC5-7D88-4043-A5E3-34CEDBAF337A}" type="slidenum">
              <a:rPr lang="en-US" smtClean="0"/>
              <a:t>8</a:t>
            </a:fld>
            <a:endParaRPr lang="en-US"/>
          </a:p>
        </p:txBody>
      </p:sp>
      <p:sp>
        <p:nvSpPr>
          <p:cNvPr id="5" name="Title 1">
            <a:extLst>
              <a:ext uri="{FF2B5EF4-FFF2-40B4-BE49-F238E27FC236}">
                <a16:creationId xmlns:a16="http://schemas.microsoft.com/office/drawing/2014/main" id="{71EB8C48-C296-ABB9-FA63-342ED12D1258}"/>
              </a:ext>
            </a:extLst>
          </p:cNvPr>
          <p:cNvSpPr>
            <a:spLocks noGrp="1"/>
          </p:cNvSpPr>
          <p:nvPr>
            <p:ph type="title"/>
          </p:nvPr>
        </p:nvSpPr>
        <p:spPr>
          <a:xfrm>
            <a:off x="838200" y="365125"/>
            <a:ext cx="10515600" cy="1325563"/>
          </a:xfrm>
        </p:spPr>
        <p:txBody>
          <a:bodyPr/>
          <a:lstStyle/>
          <a:p>
            <a:r>
              <a:rPr lang="en-US" b="0" u="sng" dirty="0"/>
              <a:t>Eligibility for SSI</a:t>
            </a:r>
          </a:p>
        </p:txBody>
      </p:sp>
      <p:sp>
        <p:nvSpPr>
          <p:cNvPr id="6" name="Content Placeholder 2">
            <a:extLst>
              <a:ext uri="{FF2B5EF4-FFF2-40B4-BE49-F238E27FC236}">
                <a16:creationId xmlns:a16="http://schemas.microsoft.com/office/drawing/2014/main" id="{A6CAE72D-E6EA-2598-16F1-70AC841F5252}"/>
              </a:ext>
            </a:extLst>
          </p:cNvPr>
          <p:cNvSpPr>
            <a:spLocks noGrp="1"/>
          </p:cNvSpPr>
          <p:nvPr>
            <p:ph idx="1"/>
          </p:nvPr>
        </p:nvSpPr>
        <p:spPr>
          <a:xfrm>
            <a:off x="838200" y="1825625"/>
            <a:ext cx="10515600" cy="4351338"/>
          </a:xfrm>
        </p:spPr>
        <p:txBody>
          <a:bodyPr/>
          <a:lstStyle/>
          <a:p>
            <a:pPr marL="0" indent="0">
              <a:buNone/>
            </a:pPr>
            <a:r>
              <a:rPr lang="en-US" dirty="0"/>
              <a:t>• Federal Benefit Rate maximum of $914</a:t>
            </a:r>
          </a:p>
          <a:p>
            <a:r>
              <a:rPr lang="en-US" dirty="0"/>
              <a:t> Countable resources under $2,000 (individual)</a:t>
            </a:r>
          </a:p>
          <a:p>
            <a:pPr marL="0" indent="0">
              <a:buNone/>
            </a:pPr>
            <a:r>
              <a:rPr lang="en-US" dirty="0"/>
              <a:t>• Have unearned income of less than the current Federal Benefit Rate ($914).</a:t>
            </a:r>
          </a:p>
          <a:p>
            <a:pPr marL="0" indent="0">
              <a:buNone/>
            </a:pPr>
            <a:r>
              <a:rPr lang="en-US" dirty="0"/>
              <a:t>• Parental income counts for children under 18. This process is known as “deeming”.</a:t>
            </a:r>
          </a:p>
        </p:txBody>
      </p:sp>
    </p:spTree>
    <p:extLst>
      <p:ext uri="{BB962C8B-B14F-4D97-AF65-F5344CB8AC3E}">
        <p14:creationId xmlns:p14="http://schemas.microsoft.com/office/powerpoint/2010/main" val="149920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4267D3-ED79-F953-36B2-683FC38A2043}"/>
              </a:ext>
            </a:extLst>
          </p:cNvPr>
          <p:cNvSpPr>
            <a:spLocks noGrp="1"/>
          </p:cNvSpPr>
          <p:nvPr>
            <p:ph type="sldNum" sz="quarter" idx="12"/>
          </p:nvPr>
        </p:nvSpPr>
        <p:spPr/>
        <p:txBody>
          <a:bodyPr/>
          <a:lstStyle/>
          <a:p>
            <a:fld id="{5D5ACDC5-7D88-4043-A5E3-34CEDBAF337A}" type="slidenum">
              <a:rPr lang="en-US" smtClean="0"/>
              <a:t>9</a:t>
            </a:fld>
            <a:endParaRPr lang="en-US"/>
          </a:p>
        </p:txBody>
      </p:sp>
      <p:sp>
        <p:nvSpPr>
          <p:cNvPr id="5" name="Title 1">
            <a:extLst>
              <a:ext uri="{FF2B5EF4-FFF2-40B4-BE49-F238E27FC236}">
                <a16:creationId xmlns:a16="http://schemas.microsoft.com/office/drawing/2014/main" id="{DACF0EDC-CD06-2C1E-DAB5-045495720BC5}"/>
              </a:ext>
            </a:extLst>
          </p:cNvPr>
          <p:cNvSpPr>
            <a:spLocks noGrp="1"/>
          </p:cNvSpPr>
          <p:nvPr>
            <p:ph type="title"/>
          </p:nvPr>
        </p:nvSpPr>
        <p:spPr>
          <a:xfrm>
            <a:off x="838200" y="365125"/>
            <a:ext cx="10515600" cy="1325563"/>
          </a:xfrm>
        </p:spPr>
        <p:txBody>
          <a:bodyPr/>
          <a:lstStyle/>
          <a:p>
            <a:r>
              <a:rPr lang="en-US" b="0" u="sng" dirty="0"/>
              <a:t>Things That Can Affect SSI Amount</a:t>
            </a:r>
          </a:p>
        </p:txBody>
      </p:sp>
      <p:sp>
        <p:nvSpPr>
          <p:cNvPr id="6" name="Content Placeholder 2">
            <a:extLst>
              <a:ext uri="{FF2B5EF4-FFF2-40B4-BE49-F238E27FC236}">
                <a16:creationId xmlns:a16="http://schemas.microsoft.com/office/drawing/2014/main" id="{BC63D68F-3EAF-1DE0-E363-33258F5D2E70}"/>
              </a:ext>
            </a:extLst>
          </p:cNvPr>
          <p:cNvSpPr>
            <a:spLocks noGrp="1"/>
          </p:cNvSpPr>
          <p:nvPr>
            <p:ph idx="1"/>
          </p:nvPr>
        </p:nvSpPr>
        <p:spPr>
          <a:xfrm>
            <a:off x="838200" y="1825625"/>
            <a:ext cx="10515600" cy="4351338"/>
          </a:xfrm>
        </p:spPr>
        <p:txBody>
          <a:bodyPr/>
          <a:lstStyle/>
          <a:p>
            <a:r>
              <a:rPr lang="en-US" dirty="0"/>
              <a:t>Earned Income–wages, net earnings from self- employment,</a:t>
            </a:r>
          </a:p>
          <a:p>
            <a:r>
              <a:rPr lang="en-US" dirty="0"/>
              <a:t> in-kind items in lieu of pay.</a:t>
            </a:r>
          </a:p>
          <a:p>
            <a:pPr marL="0" indent="0">
              <a:buNone/>
            </a:pPr>
            <a:r>
              <a:rPr lang="en-US" dirty="0"/>
              <a:t>• Unearned income.</a:t>
            </a:r>
          </a:p>
          <a:p>
            <a:pPr marL="0" indent="0">
              <a:buNone/>
            </a:pPr>
            <a:r>
              <a:rPr lang="en-US" dirty="0"/>
              <a:t>• In-kind support &amp; maintenance -1/3 reduction rule ($609 in 2023)</a:t>
            </a:r>
          </a:p>
          <a:p>
            <a:pPr marL="0" indent="0">
              <a:buNone/>
            </a:pPr>
            <a:r>
              <a:rPr lang="en-US" dirty="0"/>
              <a:t>• Overpayment recovery (10%).</a:t>
            </a:r>
          </a:p>
        </p:txBody>
      </p:sp>
    </p:spTree>
    <p:extLst>
      <p:ext uri="{BB962C8B-B14F-4D97-AF65-F5344CB8AC3E}">
        <p14:creationId xmlns:p14="http://schemas.microsoft.com/office/powerpoint/2010/main" val="3084962486"/>
      </p:ext>
    </p:extLst>
  </p:cSld>
  <p:clrMapOvr>
    <a:masterClrMapping/>
  </p:clrMapOvr>
</p:sld>
</file>

<file path=ppt/theme/theme1.xml><?xml version="1.0" encoding="utf-8"?>
<a:theme xmlns:a="http://schemas.openxmlformats.org/drawingml/2006/main" name="Brand Template CM Blue - Titles">
  <a:themeElements>
    <a:clrScheme name="CMKC Brand colors">
      <a:dk1>
        <a:srgbClr val="FFFFFF"/>
      </a:dk1>
      <a:lt1>
        <a:srgbClr val="005EB8"/>
      </a:lt1>
      <a:dk2>
        <a:srgbClr val="FFFFFF"/>
      </a:dk2>
      <a:lt2>
        <a:srgbClr val="005EB8"/>
      </a:lt2>
      <a:accent1>
        <a:srgbClr val="00B9EB"/>
      </a:accent1>
      <a:accent2>
        <a:srgbClr val="FED141"/>
      </a:accent2>
      <a:accent3>
        <a:srgbClr val="C127B9"/>
      </a:accent3>
      <a:accent4>
        <a:srgbClr val="009F4D"/>
      </a:accent4>
      <a:accent5>
        <a:srgbClr val="FE5000"/>
      </a:accent5>
      <a:accent6>
        <a:srgbClr val="005EB8"/>
      </a:accent6>
      <a:hlink>
        <a:srgbClr val="FED141"/>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solidFill>
              <a:srgbClr val="005CB9"/>
            </a:solidFill>
            <a:latin typeface="VAG Rounded Next Medium" panose="020F05020202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lolor Block Background + Photo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lolor Block Background + Photo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RH color photo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H color photo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H color photo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End Card">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emplate CM light Blue Background">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and Template White Grey Text">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Background white footer">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W Photo Background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W Photo Background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W Photo Background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W Photo Background 4">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lolor Block Background + Photo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cdc7058-dd48-4a81-90b6-281159ae72e0}" enabled="0" method="" siteId="{fcdc7058-dd48-4a81-90b6-281159ae72e0}" removed="1"/>
</clbl:labelList>
</file>

<file path=docProps/app.xml><?xml version="1.0" encoding="utf-8"?>
<Properties xmlns="http://schemas.openxmlformats.org/officeDocument/2006/extended-properties" xmlns:vt="http://schemas.openxmlformats.org/officeDocument/2006/docPropsVTypes">
  <TotalTime>1722</TotalTime>
  <Words>1094</Words>
  <Application>Microsoft Office PowerPoint</Application>
  <PresentationFormat>Widescreen</PresentationFormat>
  <Paragraphs>97</Paragraphs>
  <Slides>18</Slides>
  <Notes>1</Notes>
  <HiddenSlides>0</HiddenSlides>
  <MMClips>0</MMClips>
  <ScaleCrop>false</ScaleCrop>
  <HeadingPairs>
    <vt:vector size="6" baseType="variant">
      <vt:variant>
        <vt:lpstr>Fonts Used</vt:lpstr>
      </vt:variant>
      <vt:variant>
        <vt:i4>5</vt:i4>
      </vt:variant>
      <vt:variant>
        <vt:lpstr>Theme</vt:lpstr>
      </vt:variant>
      <vt:variant>
        <vt:i4>15</vt:i4>
      </vt:variant>
      <vt:variant>
        <vt:lpstr>Slide Titles</vt:lpstr>
      </vt:variant>
      <vt:variant>
        <vt:i4>18</vt:i4>
      </vt:variant>
    </vt:vector>
  </HeadingPairs>
  <TitlesOfParts>
    <vt:vector size="38" baseType="lpstr">
      <vt:lpstr>Arial</vt:lpstr>
      <vt:lpstr>Arial Rounded MT Bold</vt:lpstr>
      <vt:lpstr>Calibri</vt:lpstr>
      <vt:lpstr>VAG Rounded Next</vt:lpstr>
      <vt:lpstr>VAG Rounded Next SemiBold</vt:lpstr>
      <vt:lpstr>Brand Template CM Blue - Titles</vt:lpstr>
      <vt:lpstr>Brand Template CM light Blue Background</vt:lpstr>
      <vt:lpstr>Brand Template White Grey Text</vt:lpstr>
      <vt:lpstr>Blue Background white footer</vt:lpstr>
      <vt:lpstr>BW Photo Background 1</vt:lpstr>
      <vt:lpstr>BW Photo Background 2</vt:lpstr>
      <vt:lpstr>BW Photo Background 3</vt:lpstr>
      <vt:lpstr>BW Photo Background 4</vt:lpstr>
      <vt:lpstr>Clolor Block Background + Photo 1</vt:lpstr>
      <vt:lpstr>Clolor Block Background + Photo 2</vt:lpstr>
      <vt:lpstr>Clolor Block Background + Photo 3</vt:lpstr>
      <vt:lpstr>RH color photo 1</vt:lpstr>
      <vt:lpstr>RH color photo 2</vt:lpstr>
      <vt:lpstr>RH color photo 3</vt:lpstr>
      <vt:lpstr>End Card</vt:lpstr>
      <vt:lpstr>Social Security Benefits…</vt:lpstr>
      <vt:lpstr>What We Will Cover Today: </vt:lpstr>
      <vt:lpstr>Let’s Get Started, Shall We??????</vt:lpstr>
      <vt:lpstr>Social Security disability benefits are paid through two basic programs:   – SSI – Supplemental Security Income.  – Title II Disability Benefits – often referred to simply as “disability” or SSDI.</vt:lpstr>
      <vt:lpstr>Differences between SSI and SSDI (Title II Disability) </vt:lpstr>
      <vt:lpstr>Eligibility for Social Security Disability Benefits (Title II)</vt:lpstr>
      <vt:lpstr>Childhood Disability Benefits (CDB)</vt:lpstr>
      <vt:lpstr>Eligibility for SSI</vt:lpstr>
      <vt:lpstr>Things That Can Affect SSI Amount</vt:lpstr>
      <vt:lpstr>A Word About SSI and Work Under 22</vt:lpstr>
      <vt:lpstr>PowerPoint Presentation</vt:lpstr>
      <vt:lpstr>Special Issues for Transition Age Youth</vt:lpstr>
      <vt:lpstr>Redetermination for SSI from a child to adult</vt:lpstr>
      <vt:lpstr>More about Age 18 Redetermination</vt:lpstr>
      <vt:lpstr>Things to Remember for 1st Time Applicants at 18:</vt:lpstr>
      <vt:lpstr>TIPS on Application Process</vt:lpstr>
      <vt:lpstr>GREAT OVERVIEW FROM SSA</vt:lpstr>
      <vt:lpstr>Questions? </vt:lpstr>
    </vt:vector>
  </TitlesOfParts>
  <Company>CMH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Gerald, J</dc:creator>
  <cp:lastModifiedBy>Pratt, Stephanie, C LMSW</cp:lastModifiedBy>
  <cp:revision>143</cp:revision>
  <dcterms:created xsi:type="dcterms:W3CDTF">2018-11-27T16:30:59Z</dcterms:created>
  <dcterms:modified xsi:type="dcterms:W3CDTF">2023-08-30T14:28:30Z</dcterms:modified>
</cp:coreProperties>
</file>